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7772400" cy="10058400"/>
  <p:notesSz cx="6858000" cy="9144000"/>
  <p:embeddedFontLst>
    <p:embeddedFont>
      <p:font typeface="Consolas" panose="020B0609020204030204" pitchFamily="49" charset="0"/>
      <p:regular r:id="rId37"/>
      <p:bold r:id="rId38"/>
      <p:italic r:id="rId39"/>
      <p:boldItalic r:id="rId40"/>
    </p:embeddedFont>
    <p:embeddedFont>
      <p:font typeface="Roboto" panose="02000000000000000000" pitchFamily="2" charset="0"/>
      <p:regular r:id="rId41"/>
      <p:bold r:id="rId42"/>
      <p:italic r:id="rId43"/>
      <p:boldItalic r:id="rId44"/>
    </p:embeddedFont>
    <p:embeddedFont>
      <p:font typeface="Roboto Black" panose="02000000000000000000" pitchFamily="2" charset="0"/>
      <p:bold r:id="rId45"/>
      <p:boldItalic r:id="rId46"/>
    </p:embeddedFont>
    <p:embeddedFont>
      <p:font typeface="Roboto Medium" panose="02000000000000000000" pitchFamily="2" charset="0"/>
      <p:regular r:id="rId47"/>
      <p:bold r:id="rId48"/>
      <p:italic r:id="rId49"/>
      <p:boldItalic r:id="rId50"/>
    </p:embeddedFont>
    <p:embeddedFont>
      <p:font typeface="Roboto Mono" panose="020B0604020202020204" pitchFamily="49" charset="0"/>
      <p:regular r:id="rId51"/>
      <p:bold r:id="rId52"/>
      <p:italic r:id="rId53"/>
      <p:boldItalic r:id="rId54"/>
    </p:embeddedFont>
    <p:embeddedFont>
      <p:font typeface="Roboto Mono Medium" panose="00000009000000000000" pitchFamily="49"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430818-FA56-41E2-858A-B46B757DBA0C}">
  <a:tblStyle styleId="{A8430818-FA56-41E2-858A-B46B757DBA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2140" y="48"/>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53f403a9aa_0_3: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53f403a9a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3e4b4b94ed_0_4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3e4b4b94e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3e4b4b94ed_0_55: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3e4b4b94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5301885744_0_58: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530188574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53f403a9aa_0_6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53f403a9a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52a36e10d4_0_91: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52a36e10d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52a36e10d4_0_7: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52a36e10d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25af0c2cee_0_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25af0c2c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53f403a9aa_0_9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53f403a9a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2404134600_0_11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240413460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47aca7fc3e_0_55: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47aca7fc3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3e4b4b94ed_0_41: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3e4b4b94e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9fa7e2fec_0_2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9fa7e2fe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53f403a9aa_0_11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53f403a9aa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3e4b4b94ed_0_62: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13e4b4b94e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3e4b4b94ed_0_6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3e4b4b94e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3e4b4b94ed_0_74: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3e4b4b94ed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53f403a9aa_0_160: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53f403a9a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53f403a9aa_0_17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53f403a9a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53f403a9aa_0_19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53f403a9aa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2404134600_0_83: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240413460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47e2d8c346_0_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47e2d8c3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53f403a9aa_0_14: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53f403a9a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53f403a9aa_0_201: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53f403a9aa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53f403a9aa_0_227: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53f403a9aa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3f403a9aa_0_237: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53f403a9a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3e4b4b94ed_0_92: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3e4b4b94e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3e4b4b94ed_0_98: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3e4b4b94e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3f403a9aa_0_19: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3f403a9a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53f403a9aa_0_2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53f403a9a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301885744_0_31: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5301885744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3e4b4b94ed_0_86: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3e4b4b94e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3f403a9aa_0_38:notes"/>
          <p:cNvSpPr>
            <a:spLocks noGrp="1" noRot="1" noChangeAspect="1"/>
          </p:cNvSpPr>
          <p:nvPr>
            <p:ph type="sldImg" idx="2"/>
          </p:nvPr>
        </p:nvSpPr>
        <p:spPr>
          <a:xfrm>
            <a:off x="2105025" y="685800"/>
            <a:ext cx="2649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3f403a9a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46f2f3e43d_1_0:notes"/>
          <p:cNvSpPr>
            <a:spLocks noGrp="1" noRot="1" noChangeAspect="1"/>
          </p:cNvSpPr>
          <p:nvPr>
            <p:ph type="sldImg" idx="2"/>
          </p:nvPr>
        </p:nvSpPr>
        <p:spPr>
          <a:xfrm>
            <a:off x="2104480" y="685800"/>
            <a:ext cx="2649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46f2f3e43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ble of Contents" type="secHead">
  <p:cSld name="SECTION_HEADER">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244525" y="647950"/>
            <a:ext cx="7281600" cy="92058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2"/>
          <p:cNvSpPr txBox="1"/>
          <p:nvPr/>
        </p:nvSpPr>
        <p:spPr>
          <a:xfrm>
            <a:off x="2522400" y="256900"/>
            <a:ext cx="2727600" cy="206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600" b="1">
                <a:latin typeface="Roboto"/>
                <a:ea typeface="Roboto"/>
                <a:cs typeface="Roboto"/>
                <a:sym typeface="Roboto"/>
              </a:rPr>
              <a:t>Table of Contents</a:t>
            </a:r>
            <a:endParaRPr sz="1600" b="1">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ird Scale Grid">
  <p:cSld name="MAIN_POINT">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1"/>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 name="Google Shape;46;p11"/>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11"/>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11"/>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roller Map">
  <p:cSld name="CUSTOM_6">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2"/>
          <p:cNvSpPr txBox="1">
            <a:spLocks noGrp="1"/>
          </p:cNvSpPr>
          <p:nvPr>
            <p:ph type="subTitle" idx="1"/>
          </p:nvPr>
        </p:nvSpPr>
        <p:spPr>
          <a:xfrm>
            <a:off x="235600" y="1367375"/>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subTitle" idx="2"/>
          </p:nvPr>
        </p:nvSpPr>
        <p:spPr>
          <a:xfrm>
            <a:off x="235600" y="2524823"/>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subTitle" idx="3"/>
          </p:nvPr>
        </p:nvSpPr>
        <p:spPr>
          <a:xfrm>
            <a:off x="235600" y="3582521"/>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2"/>
          <p:cNvSpPr txBox="1">
            <a:spLocks noGrp="1"/>
          </p:cNvSpPr>
          <p:nvPr>
            <p:ph type="subTitle" idx="4"/>
          </p:nvPr>
        </p:nvSpPr>
        <p:spPr>
          <a:xfrm>
            <a:off x="235600" y="4663769"/>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2"/>
          <p:cNvSpPr txBox="1">
            <a:spLocks noGrp="1"/>
          </p:cNvSpPr>
          <p:nvPr>
            <p:ph type="subTitle" idx="5"/>
          </p:nvPr>
        </p:nvSpPr>
        <p:spPr>
          <a:xfrm>
            <a:off x="235600" y="5721502"/>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2"/>
          <p:cNvSpPr txBox="1">
            <a:spLocks noGrp="1"/>
          </p:cNvSpPr>
          <p:nvPr>
            <p:ph type="subTitle" idx="6"/>
          </p:nvPr>
        </p:nvSpPr>
        <p:spPr>
          <a:xfrm>
            <a:off x="235600" y="6794898"/>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subTitle" idx="7"/>
          </p:nvPr>
        </p:nvSpPr>
        <p:spPr>
          <a:xfrm>
            <a:off x="235600" y="7868298"/>
            <a:ext cx="1429200" cy="2040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2"/>
          <p:cNvSpPr txBox="1">
            <a:spLocks noGrp="1"/>
          </p:cNvSpPr>
          <p:nvPr>
            <p:ph type="subTitle" idx="8"/>
          </p:nvPr>
        </p:nvSpPr>
        <p:spPr>
          <a:xfrm>
            <a:off x="6112100" y="1366201"/>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58" name="Google Shape;58;p12"/>
          <p:cNvSpPr txBox="1">
            <a:spLocks noGrp="1"/>
          </p:cNvSpPr>
          <p:nvPr>
            <p:ph type="subTitle" idx="9"/>
          </p:nvPr>
        </p:nvSpPr>
        <p:spPr>
          <a:xfrm>
            <a:off x="6112100" y="2523649"/>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59" name="Google Shape;59;p12"/>
          <p:cNvSpPr txBox="1">
            <a:spLocks noGrp="1"/>
          </p:cNvSpPr>
          <p:nvPr>
            <p:ph type="subTitle" idx="13"/>
          </p:nvPr>
        </p:nvSpPr>
        <p:spPr>
          <a:xfrm>
            <a:off x="6112100" y="3581347"/>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0" name="Google Shape;60;p12"/>
          <p:cNvSpPr txBox="1">
            <a:spLocks noGrp="1"/>
          </p:cNvSpPr>
          <p:nvPr>
            <p:ph type="subTitle" idx="14"/>
          </p:nvPr>
        </p:nvSpPr>
        <p:spPr>
          <a:xfrm>
            <a:off x="6112100" y="4662595"/>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1" name="Google Shape;61;p12"/>
          <p:cNvSpPr txBox="1">
            <a:spLocks noGrp="1"/>
          </p:cNvSpPr>
          <p:nvPr>
            <p:ph type="subTitle" idx="15"/>
          </p:nvPr>
        </p:nvSpPr>
        <p:spPr>
          <a:xfrm>
            <a:off x="6112100" y="5720328"/>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2" name="Google Shape;62;p12"/>
          <p:cNvSpPr txBox="1">
            <a:spLocks noGrp="1"/>
          </p:cNvSpPr>
          <p:nvPr>
            <p:ph type="subTitle" idx="16"/>
          </p:nvPr>
        </p:nvSpPr>
        <p:spPr>
          <a:xfrm>
            <a:off x="6112100" y="6793724"/>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3" name="Google Shape;63;p12"/>
          <p:cNvSpPr txBox="1">
            <a:spLocks noGrp="1"/>
          </p:cNvSpPr>
          <p:nvPr>
            <p:ph type="subTitle" idx="17"/>
          </p:nvPr>
        </p:nvSpPr>
        <p:spPr>
          <a:xfrm>
            <a:off x="6112100" y="7867124"/>
            <a:ext cx="1429200" cy="2040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64" name="Google Shape;64;p12"/>
          <p:cNvSpPr txBox="1">
            <a:spLocks noGrp="1"/>
          </p:cNvSpPr>
          <p:nvPr>
            <p:ph type="subTitle" idx="18"/>
          </p:nvPr>
        </p:nvSpPr>
        <p:spPr>
          <a:xfrm>
            <a:off x="826425" y="9583006"/>
            <a:ext cx="3207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
          <p:cNvSpPr txBox="1">
            <a:spLocks noGrp="1"/>
          </p:cNvSpPr>
          <p:nvPr>
            <p:ph type="subTitle" idx="19"/>
          </p:nvPr>
        </p:nvSpPr>
        <p:spPr>
          <a:xfrm>
            <a:off x="4211700" y="9583017"/>
            <a:ext cx="21987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2"/>
          <p:cNvSpPr txBox="1">
            <a:spLocks noGrp="1"/>
          </p:cNvSpPr>
          <p:nvPr>
            <p:ph type="subTitle" idx="20"/>
          </p:nvPr>
        </p:nvSpPr>
        <p:spPr>
          <a:xfrm>
            <a:off x="6888618" y="9583017"/>
            <a:ext cx="678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2"/>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CUSTOM_7">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subTitle" idx="1"/>
          </p:nvPr>
        </p:nvSpPr>
        <p:spPr>
          <a:xfrm>
            <a:off x="235600" y="3575782"/>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subTitle" idx="2"/>
          </p:nvPr>
        </p:nvSpPr>
        <p:spPr>
          <a:xfrm>
            <a:off x="235600" y="4028708"/>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3"/>
          <p:cNvSpPr txBox="1">
            <a:spLocks noGrp="1"/>
          </p:cNvSpPr>
          <p:nvPr>
            <p:ph type="subTitle" idx="3"/>
          </p:nvPr>
        </p:nvSpPr>
        <p:spPr>
          <a:xfrm>
            <a:off x="235600" y="4495185"/>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3"/>
          <p:cNvSpPr txBox="1">
            <a:spLocks noGrp="1"/>
          </p:cNvSpPr>
          <p:nvPr>
            <p:ph type="subTitle" idx="4"/>
          </p:nvPr>
        </p:nvSpPr>
        <p:spPr>
          <a:xfrm>
            <a:off x="235600" y="4954887"/>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3"/>
          <p:cNvSpPr txBox="1">
            <a:spLocks noGrp="1"/>
          </p:cNvSpPr>
          <p:nvPr>
            <p:ph type="subTitle" idx="5"/>
          </p:nvPr>
        </p:nvSpPr>
        <p:spPr>
          <a:xfrm>
            <a:off x="235600" y="5412431"/>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subTitle" idx="6"/>
          </p:nvPr>
        </p:nvSpPr>
        <p:spPr>
          <a:xfrm>
            <a:off x="235600" y="5872133"/>
            <a:ext cx="2167200" cy="2592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3"/>
          <p:cNvSpPr txBox="1">
            <a:spLocks noGrp="1"/>
          </p:cNvSpPr>
          <p:nvPr>
            <p:ph type="subTitle" idx="7"/>
          </p:nvPr>
        </p:nvSpPr>
        <p:spPr>
          <a:xfrm>
            <a:off x="5366150" y="3567315"/>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6" name="Google Shape;76;p13"/>
          <p:cNvSpPr txBox="1">
            <a:spLocks noGrp="1"/>
          </p:cNvSpPr>
          <p:nvPr>
            <p:ph type="subTitle" idx="8"/>
          </p:nvPr>
        </p:nvSpPr>
        <p:spPr>
          <a:xfrm>
            <a:off x="5366150" y="4033790"/>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7" name="Google Shape;77;p13"/>
          <p:cNvSpPr txBox="1">
            <a:spLocks noGrp="1"/>
          </p:cNvSpPr>
          <p:nvPr>
            <p:ph type="subTitle" idx="9"/>
          </p:nvPr>
        </p:nvSpPr>
        <p:spPr>
          <a:xfrm>
            <a:off x="5366150" y="4493492"/>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8" name="Google Shape;78;p13"/>
          <p:cNvSpPr txBox="1">
            <a:spLocks noGrp="1"/>
          </p:cNvSpPr>
          <p:nvPr>
            <p:ph type="subTitle" idx="13"/>
          </p:nvPr>
        </p:nvSpPr>
        <p:spPr>
          <a:xfrm>
            <a:off x="5366150" y="4953193"/>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79" name="Google Shape;79;p13"/>
          <p:cNvSpPr txBox="1">
            <a:spLocks noGrp="1"/>
          </p:cNvSpPr>
          <p:nvPr>
            <p:ph type="subTitle" idx="14"/>
          </p:nvPr>
        </p:nvSpPr>
        <p:spPr>
          <a:xfrm>
            <a:off x="5366150" y="5417511"/>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0" name="Google Shape;80;p13"/>
          <p:cNvSpPr txBox="1">
            <a:spLocks noGrp="1"/>
          </p:cNvSpPr>
          <p:nvPr>
            <p:ph type="subTitle" idx="15"/>
          </p:nvPr>
        </p:nvSpPr>
        <p:spPr>
          <a:xfrm>
            <a:off x="5366150" y="5870439"/>
            <a:ext cx="2167200" cy="259200"/>
          </a:xfrm>
          <a:prstGeom prst="rect">
            <a:avLst/>
          </a:prstGeom>
        </p:spPr>
        <p:txBody>
          <a:bodyPr spcFirstLastPara="1" wrap="square" lIns="0" tIns="0" rIns="0" bIns="0" anchor="t" anchorCtr="0">
            <a:noAutofit/>
          </a:bodyPr>
          <a:lstStyle>
            <a:lvl1pPr lvl="0" algn="r">
              <a:spcBef>
                <a:spcPts val="0"/>
              </a:spcBef>
              <a:spcAft>
                <a:spcPts val="0"/>
              </a:spcAft>
              <a:buSzPts val="15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81" name="Google Shape;81;p13"/>
          <p:cNvSpPr txBox="1">
            <a:spLocks noGrp="1"/>
          </p:cNvSpPr>
          <p:nvPr>
            <p:ph type="subTitle" idx="16"/>
          </p:nvPr>
        </p:nvSpPr>
        <p:spPr>
          <a:xfrm>
            <a:off x="826425" y="9583006"/>
            <a:ext cx="3207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3"/>
          <p:cNvSpPr txBox="1">
            <a:spLocks noGrp="1"/>
          </p:cNvSpPr>
          <p:nvPr>
            <p:ph type="subTitle" idx="17"/>
          </p:nvPr>
        </p:nvSpPr>
        <p:spPr>
          <a:xfrm>
            <a:off x="4211700" y="9583017"/>
            <a:ext cx="21987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subTitle" idx="18"/>
          </p:nvPr>
        </p:nvSpPr>
        <p:spPr>
          <a:xfrm>
            <a:off x="6888618" y="9583017"/>
            <a:ext cx="678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arting Field">
  <p:cSld name="CUSTOM_2">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4"/>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 name="Google Shape;87;p14"/>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14"/>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 name="Google Shape;89;p14"/>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Field">
  <p:cSld name="CUSTOM_4">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5"/>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3" name="Google Shape;93;p15"/>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 name="Google Shape;94;p15"/>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lendar">
  <p:cSld name="CUSTOM_3">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a:spcBef>
                <a:spcPts val="0"/>
              </a:spcBef>
              <a:spcAft>
                <a:spcPts val="0"/>
              </a:spcAft>
              <a:buSzPts val="2400"/>
              <a:buNone/>
              <a:defRPr sz="2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6"/>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p16"/>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ined Calendar">
  <p:cSld name="CUSTOM_9">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17"/>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17"/>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lanner Layout">
  <p:cSld name="CUSTOM_8">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lvl1pPr lvl="0" algn="ctr"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1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6" name="Google Shape;106;p18"/>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p18"/>
          <p:cNvSpPr txBox="1">
            <a:spLocks noGrp="1"/>
          </p:cNvSpPr>
          <p:nvPr>
            <p:ph type="body" idx="3"/>
          </p:nvPr>
        </p:nvSpPr>
        <p:spPr>
          <a:xfrm>
            <a:off x="234500" y="954750"/>
            <a:ext cx="7286400" cy="1222800"/>
          </a:xfrm>
          <a:prstGeom prst="rect">
            <a:avLst/>
          </a:prstGeom>
        </p:spPr>
        <p:txBody>
          <a:bodyPr spcFirstLastPara="1" wrap="square" lIns="0" tIns="0" rIns="0" bIns="0" anchor="t" anchorCtr="0">
            <a:noAutofit/>
          </a:bodyPr>
          <a:lstStyle>
            <a:lvl1pPr marL="457200" lvl="0" indent="-323850">
              <a:spcBef>
                <a:spcPts val="0"/>
              </a:spcBef>
              <a:spcAft>
                <a:spcPts val="0"/>
              </a:spcAft>
              <a:buSzPts val="15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8" name="Google Shape;108;p18"/>
          <p:cNvSpPr txBox="1">
            <a:spLocks noGrp="1"/>
          </p:cNvSpPr>
          <p:nvPr>
            <p:ph type="body" idx="4"/>
          </p:nvPr>
        </p:nvSpPr>
        <p:spPr>
          <a:xfrm>
            <a:off x="234500" y="2370125"/>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9" name="Google Shape;109;p18"/>
          <p:cNvSpPr txBox="1">
            <a:spLocks noGrp="1"/>
          </p:cNvSpPr>
          <p:nvPr>
            <p:ph type="body" idx="5"/>
          </p:nvPr>
        </p:nvSpPr>
        <p:spPr>
          <a:xfrm>
            <a:off x="234500" y="3819000"/>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0" name="Google Shape;110;p18"/>
          <p:cNvSpPr txBox="1">
            <a:spLocks noGrp="1"/>
          </p:cNvSpPr>
          <p:nvPr>
            <p:ph type="body" idx="6"/>
          </p:nvPr>
        </p:nvSpPr>
        <p:spPr>
          <a:xfrm>
            <a:off x="234500" y="5251125"/>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1" name="Google Shape;111;p18"/>
          <p:cNvSpPr txBox="1">
            <a:spLocks noGrp="1"/>
          </p:cNvSpPr>
          <p:nvPr>
            <p:ph type="body" idx="7"/>
          </p:nvPr>
        </p:nvSpPr>
        <p:spPr>
          <a:xfrm>
            <a:off x="234500" y="6700000"/>
            <a:ext cx="72864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2" name="Google Shape;112;p18"/>
          <p:cNvSpPr txBox="1">
            <a:spLocks noGrp="1"/>
          </p:cNvSpPr>
          <p:nvPr>
            <p:ph type="body" idx="8"/>
          </p:nvPr>
        </p:nvSpPr>
        <p:spPr>
          <a:xfrm>
            <a:off x="234500" y="8141500"/>
            <a:ext cx="36516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3" name="Google Shape;113;p18"/>
          <p:cNvSpPr txBox="1">
            <a:spLocks noGrp="1"/>
          </p:cNvSpPr>
          <p:nvPr>
            <p:ph type="body" idx="9"/>
          </p:nvPr>
        </p:nvSpPr>
        <p:spPr>
          <a:xfrm>
            <a:off x="3886100" y="8141500"/>
            <a:ext cx="3651600" cy="1222800"/>
          </a:xfrm>
          <a:prstGeom prst="rect">
            <a:avLst/>
          </a:prstGeom>
        </p:spPr>
        <p:txBody>
          <a:bodyPr spcFirstLastPara="1" wrap="square" lIns="0" tIns="0" rIns="0" bIns="0" anchor="t" anchorCtr="0">
            <a:noAutofit/>
          </a:bodyPr>
          <a:lstStyle>
            <a:lvl1pPr marL="457200" lvl="0" indent="-323850" rtl="0">
              <a:spcBef>
                <a:spcPts val="0"/>
              </a:spcBef>
              <a:spcAft>
                <a:spcPts val="0"/>
              </a:spcAft>
              <a:buSzPts val="15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rue Blank">
  <p:cSld name="CUSTOM_1">
    <p:spTree>
      <p:nvGrpSpPr>
        <p:cNvPr id="1" name="Shape 1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Cover - White Text">
  <p:cSld name="CUSTOM_10">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7772399" cy="1005551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Cover - Black Text">
  <p:cSld name="CUSTOM_11">
    <p:spTree>
      <p:nvGrpSpPr>
        <p:cNvPr id="1" name="Shape 14"/>
        <p:cNvGrpSpPr/>
        <p:nvPr/>
      </p:nvGrpSpPr>
      <p:grpSpPr>
        <a:xfrm>
          <a:off x="0" y="0"/>
          <a:ext cx="0" cy="0"/>
          <a:chOff x="0" y="0"/>
          <a:chExt cx="0" cy="0"/>
        </a:xfrm>
      </p:grpSpPr>
      <p:pic>
        <p:nvPicPr>
          <p:cNvPr id="15" name="Google Shape;15;p4"/>
          <p:cNvPicPr preferRelativeResize="0"/>
          <p:nvPr/>
        </p:nvPicPr>
        <p:blipFill>
          <a:blip r:embed="rId2">
            <a:alphaModFix/>
          </a:blip>
          <a:stretch>
            <a:fillRect/>
          </a:stretch>
        </p:blipFill>
        <p:spPr>
          <a:xfrm>
            <a:off x="0" y="2875"/>
            <a:ext cx="7772399" cy="100555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CUSTOM">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5"/>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5"/>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 name="Google Shape;20;p5"/>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cSld name="CUSTOM_5">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6000" b="1"/>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ined" type="tx">
  <p:cSld name="TITLE_AND_BODY">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7"/>
          <p:cNvSpPr txBox="1">
            <a:spLocks noGrp="1"/>
          </p:cNvSpPr>
          <p:nvPr>
            <p:ph type="subTitle" idx="1"/>
          </p:nvPr>
        </p:nvSpPr>
        <p:spPr>
          <a:xfrm>
            <a:off x="202325" y="231325"/>
            <a:ext cx="7344900" cy="8679600"/>
          </a:xfrm>
          <a:prstGeom prst="rect">
            <a:avLst/>
          </a:prstGeom>
        </p:spPr>
        <p:txBody>
          <a:bodyPr spcFirstLastPara="1" wrap="square" lIns="0" tIns="0" rIns="0" bIns="0" anchor="t" anchorCtr="0">
            <a:noAutofit/>
          </a:bodyPr>
          <a:lstStyle>
            <a:lvl1pPr lvl="0">
              <a:spcBef>
                <a:spcPts val="0"/>
              </a:spcBef>
              <a:spcAft>
                <a:spcPts val="0"/>
              </a:spcAft>
              <a:buSzPts val="1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subTitle" idx="2"/>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 name="Google Shape;26;p7"/>
          <p:cNvSpPr txBox="1">
            <a:spLocks noGrp="1"/>
          </p:cNvSpPr>
          <p:nvPr>
            <p:ph type="subTitle" idx="3"/>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 name="Google Shape;27;p7"/>
          <p:cNvSpPr txBox="1">
            <a:spLocks noGrp="1"/>
          </p:cNvSpPr>
          <p:nvPr>
            <p:ph type="subTitle" idx="4"/>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 name="Google Shape;28;p7"/>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ot Grid" type="twoColTx">
  <p:cSld name="TITLE_AND_TWO_COLUMNS">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 name="Google Shape;31;p8"/>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 name="Google Shape;32;p8"/>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 name="Google Shape;33;p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Scale Grid" type="titleOnly">
  <p:cSld name="TITLE_ONLY">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 name="Google Shape;36;p9"/>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9"/>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 name="Google Shape;38;p9"/>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alf Scale Grid">
  <p:cSld name="ONE_COLUMN_TEXT">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 name="Google Shape;41;p10"/>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 name="Google Shape;42;p10"/>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 name="Google Shape;43;p10"/>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lvl1pPr lvl="0" rtl="0">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7201589" y="9119180"/>
            <a:ext cx="466500" cy="769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957200" y="858875"/>
            <a:ext cx="4479600" cy="590700"/>
          </a:xfrm>
          <a:prstGeom prst="rect">
            <a:avLst/>
          </a:prstGeom>
          <a:noFill/>
          <a:ln>
            <a:noFill/>
          </a:ln>
        </p:spPr>
        <p:txBody>
          <a:bodyPr spcFirstLastPara="1" wrap="square" lIns="0" tIns="0" rIns="0" bIns="0" anchor="t" anchorCtr="0">
            <a:noAutofit/>
          </a:bodyPr>
          <a:lstStyle>
            <a:lvl1pPr lvl="0">
              <a:spcBef>
                <a:spcPts val="0"/>
              </a:spcBef>
              <a:spcAft>
                <a:spcPts val="0"/>
              </a:spcAft>
              <a:buSzPts val="1500"/>
              <a:buFont typeface="Roboto"/>
              <a:buNone/>
              <a:defRPr sz="1500">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 name="Google Shape;8;p1"/>
          <p:cNvSpPr txBox="1">
            <a:spLocks noGrp="1"/>
          </p:cNvSpPr>
          <p:nvPr>
            <p:ph type="body" idx="1"/>
          </p:nvPr>
        </p:nvSpPr>
        <p:spPr>
          <a:xfrm>
            <a:off x="1055650" y="2007475"/>
            <a:ext cx="6334800" cy="1531500"/>
          </a:xfrm>
          <a:prstGeom prst="rect">
            <a:avLst/>
          </a:prstGeom>
          <a:noFill/>
          <a:ln>
            <a:noFill/>
          </a:ln>
        </p:spPr>
        <p:txBody>
          <a:bodyPr spcFirstLastPara="1" wrap="square" lIns="0" tIns="0" rIns="0" bIns="0" anchor="t" anchorCtr="0">
            <a:noAutofit/>
          </a:bodyPr>
          <a:lstStyle>
            <a:lvl1pPr marL="457200" lvl="0" indent="-323850">
              <a:spcBef>
                <a:spcPts val="0"/>
              </a:spcBef>
              <a:spcAft>
                <a:spcPts val="0"/>
              </a:spcAft>
              <a:buSzPts val="1500"/>
              <a:buFont typeface="Roboto"/>
              <a:buChar char="●"/>
              <a:defRPr sz="1500">
                <a:latin typeface="Roboto"/>
                <a:ea typeface="Roboto"/>
                <a:cs typeface="Roboto"/>
                <a:sym typeface="Roboto"/>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otebooks@vex.com"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8.xml"/><Relationship Id="rId26" Type="http://schemas.openxmlformats.org/officeDocument/2006/relationships/slide" Target="slide26.xml"/><Relationship Id="rId3" Type="http://schemas.openxmlformats.org/officeDocument/2006/relationships/slide" Target="slide3.xml"/><Relationship Id="rId21" Type="http://schemas.openxmlformats.org/officeDocument/2006/relationships/slide" Target="slide21.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17.xml"/><Relationship Id="rId25" Type="http://schemas.openxmlformats.org/officeDocument/2006/relationships/slide" Target="slide25.xml"/><Relationship Id="rId2" Type="http://schemas.openxmlformats.org/officeDocument/2006/relationships/notesSlide" Target="../notesSlides/notesSlide2.xml"/><Relationship Id="rId16" Type="http://schemas.openxmlformats.org/officeDocument/2006/relationships/slide" Target="slide16.xml"/><Relationship Id="rId20" Type="http://schemas.openxmlformats.org/officeDocument/2006/relationships/slide" Target="slide20.xml"/><Relationship Id="rId29"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11.xml"/><Relationship Id="rId24" Type="http://schemas.openxmlformats.org/officeDocument/2006/relationships/slide" Target="slide24.xml"/><Relationship Id="rId32" Type="http://schemas.openxmlformats.org/officeDocument/2006/relationships/slide" Target="slide32.xml"/><Relationship Id="rId5" Type="http://schemas.openxmlformats.org/officeDocument/2006/relationships/slide" Target="slide5.xml"/><Relationship Id="rId15" Type="http://schemas.openxmlformats.org/officeDocument/2006/relationships/slide" Target="slide15.xml"/><Relationship Id="rId23" Type="http://schemas.openxmlformats.org/officeDocument/2006/relationships/slide" Target="slide23.xml"/><Relationship Id="rId28" Type="http://schemas.openxmlformats.org/officeDocument/2006/relationships/slide" Target="slide28.xml"/><Relationship Id="rId10" Type="http://schemas.openxmlformats.org/officeDocument/2006/relationships/slide" Target="slide10.xml"/><Relationship Id="rId19" Type="http://schemas.openxmlformats.org/officeDocument/2006/relationships/slide" Target="slide19.xml"/><Relationship Id="rId31" Type="http://schemas.openxmlformats.org/officeDocument/2006/relationships/slide" Target="slide31.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2.xml"/><Relationship Id="rId27" Type="http://schemas.openxmlformats.org/officeDocument/2006/relationships/slide" Target="slide27.xml"/><Relationship Id="rId30" Type="http://schemas.openxmlformats.org/officeDocument/2006/relationships/slide" Target="slide3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notebooks.vex.com" TargetMode="External"/><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hyperlink" Target="http://rulers.vex.com"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engineering.vex.com" TargetMode="External"/><Relationship Id="rId13" Type="http://schemas.openxmlformats.org/officeDocument/2006/relationships/hyperlink" Target="http://roboticseducation.org" TargetMode="External"/><Relationship Id="rId3" Type="http://schemas.openxmlformats.org/officeDocument/2006/relationships/image" Target="../media/image18.png"/><Relationship Id="rId7" Type="http://schemas.openxmlformats.org/officeDocument/2006/relationships/hyperlink" Target="http://library.vex.com" TargetMode="External"/><Relationship Id="rId12" Type="http://schemas.openxmlformats.org/officeDocument/2006/relationships/hyperlink" Target="http://vex.com" TargetMode="External"/><Relationship Id="rId2" Type="http://schemas.openxmlformats.org/officeDocument/2006/relationships/notesSlide" Target="../notesSlides/notesSlide7.xml"/><Relationship Id="rId16" Type="http://schemas.openxmlformats.org/officeDocument/2006/relationships/hyperlink" Target="http://notebooks.vex.com" TargetMode="External"/><Relationship Id="rId1" Type="http://schemas.openxmlformats.org/officeDocument/2006/relationships/slideLayout" Target="../slideLayouts/slideLayout18.xml"/><Relationship Id="rId6" Type="http://schemas.openxmlformats.org/officeDocument/2006/relationships/hyperlink" Target="http://teams.vex.com" TargetMode="External"/><Relationship Id="rId11" Type="http://schemas.openxmlformats.org/officeDocument/2006/relationships/hyperlink" Target="https://kb.roboticseducation.org/hc/en-us/articles/4461349729047" TargetMode="External"/><Relationship Id="rId5" Type="http://schemas.openxmlformats.org/officeDocument/2006/relationships/hyperlink" Target="http://mentors.vex.com" TargetMode="External"/><Relationship Id="rId15" Type="http://schemas.openxmlformats.org/officeDocument/2006/relationships/hyperlink" Target="https://support.microsoft.com/en-us/powerpoint" TargetMode="External"/><Relationship Id="rId10" Type="http://schemas.openxmlformats.org/officeDocument/2006/relationships/hyperlink" Target="http://coding.vex.com" TargetMode="External"/><Relationship Id="rId4" Type="http://schemas.openxmlformats.org/officeDocument/2006/relationships/hyperlink" Target="http://students.vex.com" TargetMode="External"/><Relationship Id="rId9" Type="http://schemas.openxmlformats.org/officeDocument/2006/relationships/hyperlink" Target="http://notebooking.vex.com" TargetMode="External"/><Relationship Id="rId14" Type="http://schemas.openxmlformats.org/officeDocument/2006/relationships/hyperlink" Target="https://www.roboticseducation.org/teams/vex-robotics-competition/" TargetMode="Externa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11.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120" name="Google Shape;120;p20"/>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06/20/2023</a:t>
            </a:r>
            <a:endParaRPr/>
          </a:p>
        </p:txBody>
      </p:sp>
      <p:sp>
        <p:nvSpPr>
          <p:cNvPr id="121" name="Google Shape;121;p20"/>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a:t>
            </a:r>
            <a:endParaRPr/>
          </a:p>
        </p:txBody>
      </p:sp>
      <p:sp>
        <p:nvSpPr>
          <p:cNvPr id="122" name="Google Shape;122;p20"/>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Instructions for Digital Notebooks</a:t>
            </a:r>
            <a:endParaRPr/>
          </a:p>
        </p:txBody>
      </p:sp>
      <p:sp>
        <p:nvSpPr>
          <p:cNvPr id="123" name="Google Shape;123;p20"/>
          <p:cNvSpPr txBox="1"/>
          <p:nvPr/>
        </p:nvSpPr>
        <p:spPr>
          <a:xfrm>
            <a:off x="228600" y="396050"/>
            <a:ext cx="7338317" cy="57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latin typeface="Roboto"/>
                <a:ea typeface="Roboto"/>
                <a:cs typeface="Roboto"/>
                <a:sym typeface="Roboto"/>
              </a:rPr>
              <a:t>Notebooking with Microsoft PowerPoint</a:t>
            </a:r>
            <a:endParaRPr sz="3000" b="1" dirty="0">
              <a:latin typeface="Roboto"/>
              <a:ea typeface="Roboto"/>
              <a:cs typeface="Roboto"/>
              <a:sym typeface="Roboto"/>
            </a:endParaRPr>
          </a:p>
        </p:txBody>
      </p:sp>
      <p:sp>
        <p:nvSpPr>
          <p:cNvPr id="124" name="Google Shape;124;p20"/>
          <p:cNvSpPr txBox="1"/>
          <p:nvPr/>
        </p:nvSpPr>
        <p:spPr>
          <a:xfrm>
            <a:off x="228600" y="1155450"/>
            <a:ext cx="7315200" cy="1718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900" dirty="0">
                <a:latin typeface="Roboto"/>
                <a:ea typeface="Roboto"/>
                <a:cs typeface="Roboto"/>
                <a:sym typeface="Roboto"/>
              </a:rPr>
              <a:t>This document has instructions, examples and tips on using Microsoft PowerPoint template for your Digital Engineering Notebook.</a:t>
            </a: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r>
              <a:rPr lang="en" sz="1900" dirty="0">
                <a:latin typeface="Roboto"/>
                <a:ea typeface="Roboto"/>
                <a:cs typeface="Roboto"/>
                <a:sym typeface="Roboto"/>
              </a:rPr>
              <a:t>Please send suggestions and comments about these Digital Notebooks and Digital Parts to </a:t>
            </a:r>
            <a:r>
              <a:rPr lang="en" sz="1900" dirty="0">
                <a:solidFill>
                  <a:srgbClr val="0097A7"/>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notebooks@vex.com</a:t>
            </a: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Clr>
                <a:srgbClr val="000000"/>
              </a:buClr>
              <a:buSzPts val="1100"/>
              <a:buFont typeface="Arial"/>
              <a:buNone/>
            </a:pPr>
            <a:endParaRPr sz="1900" dirty="0">
              <a:latin typeface="Roboto"/>
              <a:ea typeface="Roboto"/>
              <a:cs typeface="Roboto"/>
              <a:sym typeface="Roboto"/>
            </a:endParaRPr>
          </a:p>
          <a:p>
            <a:pPr marL="0" lvl="0" indent="0" algn="l" rtl="0">
              <a:lnSpc>
                <a:spcPct val="115000"/>
              </a:lnSpc>
              <a:spcBef>
                <a:spcPts val="0"/>
              </a:spcBef>
              <a:spcAft>
                <a:spcPts val="0"/>
              </a:spcAft>
              <a:buNone/>
            </a:pPr>
            <a:endParaRPr sz="1900" dirty="0">
              <a:latin typeface="Roboto"/>
              <a:ea typeface="Roboto"/>
              <a:cs typeface="Roboto"/>
              <a:sym typeface="Roboto"/>
            </a:endParaRPr>
          </a:p>
          <a:p>
            <a:pPr marL="0" lvl="0" indent="0" algn="l" rtl="0">
              <a:lnSpc>
                <a:spcPct val="115000"/>
              </a:lnSpc>
              <a:spcBef>
                <a:spcPts val="0"/>
              </a:spcBef>
              <a:spcAft>
                <a:spcPts val="0"/>
              </a:spcAft>
              <a:buNone/>
            </a:pPr>
            <a:endParaRPr sz="1900" b="1" dirty="0">
              <a:solidFill>
                <a:srgbClr val="000000"/>
              </a:solidFill>
              <a:latin typeface="Roboto"/>
              <a:ea typeface="Roboto"/>
              <a:cs typeface="Roboto"/>
              <a:sym typeface="Roboto"/>
            </a:endParaRPr>
          </a:p>
          <a:p>
            <a:pPr marL="0" lvl="0" indent="0" algn="l" rtl="0">
              <a:spcBef>
                <a:spcPts val="0"/>
              </a:spcBef>
              <a:spcAft>
                <a:spcPts val="0"/>
              </a:spcAft>
              <a:buNone/>
            </a:pPr>
            <a:endParaRPr sz="1900" b="1" dirty="0">
              <a:solidFill>
                <a:srgbClr val="000000"/>
              </a:solidFill>
              <a:latin typeface="Roboto"/>
              <a:ea typeface="Roboto"/>
              <a:cs typeface="Roboto"/>
              <a:sym typeface="Roboto"/>
            </a:endParaRPr>
          </a:p>
        </p:txBody>
      </p:sp>
      <p:sp>
        <p:nvSpPr>
          <p:cNvPr id="125" name="Google Shape;125;p20"/>
          <p:cNvSpPr txBox="1"/>
          <p:nvPr/>
        </p:nvSpPr>
        <p:spPr>
          <a:xfrm>
            <a:off x="1000126" y="3153343"/>
            <a:ext cx="2743200" cy="2743200"/>
          </a:xfrm>
          <a:prstGeom prst="rect">
            <a:avLst/>
          </a:prstGeom>
          <a:solidFill>
            <a:srgbClr val="FFF2CC"/>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Mono"/>
                <a:ea typeface="Roboto Mono"/>
                <a:cs typeface="Roboto Mono"/>
                <a:sym typeface="Roboto Mono"/>
              </a:rPr>
              <a:t>The sticky-notes on each page provide more information about how that page layout can be used</a:t>
            </a:r>
            <a:endParaRPr>
              <a:latin typeface="Roboto Mono"/>
              <a:ea typeface="Roboto Mono"/>
              <a:cs typeface="Roboto Mono"/>
              <a:sym typeface="Roboto Mono"/>
            </a:endParaRPr>
          </a:p>
        </p:txBody>
      </p:sp>
      <p:sp>
        <p:nvSpPr>
          <p:cNvPr id="126" name="Google Shape;126;p20"/>
          <p:cNvSpPr txBox="1"/>
          <p:nvPr/>
        </p:nvSpPr>
        <p:spPr>
          <a:xfrm>
            <a:off x="4038600" y="3153350"/>
            <a:ext cx="2743200" cy="27432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Roboto Mono"/>
                <a:ea typeface="Roboto Mono"/>
                <a:cs typeface="Roboto Mono"/>
                <a:sym typeface="Roboto Mono"/>
              </a:rPr>
              <a:t>This theme and all of the page layouts can be modified as you see fit.</a:t>
            </a:r>
            <a:endParaRPr dirty="0">
              <a:latin typeface="Roboto Mono"/>
              <a:ea typeface="Roboto Mono"/>
              <a:cs typeface="Roboto Mono"/>
              <a:sym typeface="Roboto Mono"/>
            </a:endParaRPr>
          </a:p>
          <a:p>
            <a:pPr marL="0" lvl="0" indent="0" algn="ctr" rtl="0">
              <a:spcBef>
                <a:spcPts val="0"/>
              </a:spcBef>
              <a:spcAft>
                <a:spcPts val="0"/>
              </a:spcAft>
              <a:buNone/>
            </a:pPr>
            <a:endParaRPr dirty="0">
              <a:latin typeface="Roboto Mono"/>
              <a:ea typeface="Roboto Mono"/>
              <a:cs typeface="Roboto Mono"/>
              <a:sym typeface="Roboto Mono"/>
            </a:endParaRPr>
          </a:p>
          <a:p>
            <a:pPr marL="0" lvl="0" indent="0" algn="ctr" rtl="0">
              <a:spcBef>
                <a:spcPts val="0"/>
              </a:spcBef>
              <a:spcAft>
                <a:spcPts val="0"/>
              </a:spcAft>
              <a:buNone/>
            </a:pPr>
            <a:r>
              <a:rPr lang="en" dirty="0">
                <a:latin typeface="Roboto Mono"/>
                <a:ea typeface="Roboto Mono"/>
                <a:cs typeface="Roboto Mono"/>
                <a:sym typeface="Roboto Mono"/>
              </a:rPr>
              <a:t>Go to </a:t>
            </a:r>
            <a:r>
              <a:rPr lang="en" b="1" dirty="0">
                <a:latin typeface="Roboto Mono"/>
                <a:ea typeface="Roboto Mono"/>
                <a:cs typeface="Roboto Mono"/>
                <a:sym typeface="Roboto Mono"/>
              </a:rPr>
              <a:t>View</a:t>
            </a:r>
            <a:r>
              <a:rPr lang="en" dirty="0">
                <a:latin typeface="Roboto Mono"/>
                <a:ea typeface="Roboto Mono"/>
                <a:cs typeface="Roboto Mono"/>
                <a:sym typeface="Roboto Mono"/>
              </a:rPr>
              <a:t> and select </a:t>
            </a:r>
            <a:r>
              <a:rPr lang="en" b="1" dirty="0">
                <a:latin typeface="Roboto Mono"/>
                <a:ea typeface="Roboto Mono"/>
                <a:cs typeface="Roboto Mono"/>
                <a:sym typeface="Roboto Mono"/>
              </a:rPr>
              <a:t>Slide Builder</a:t>
            </a:r>
            <a:endParaRPr b="1" dirty="0">
              <a:latin typeface="Roboto Mono"/>
              <a:ea typeface="Roboto Mono"/>
              <a:cs typeface="Roboto Mono"/>
              <a:sym typeface="Roboto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subTitle" idx="2"/>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Dan</a:t>
            </a:r>
            <a:endParaRPr/>
          </a:p>
        </p:txBody>
      </p:sp>
      <p:sp>
        <p:nvSpPr>
          <p:cNvPr id="200" name="Google Shape;200;p29"/>
          <p:cNvSpPr txBox="1">
            <a:spLocks noGrp="1"/>
          </p:cNvSpPr>
          <p:nvPr>
            <p:ph type="subTitle" idx="3"/>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06/21/2023</a:t>
            </a:r>
            <a:endParaRPr/>
          </a:p>
        </p:txBody>
      </p:sp>
      <p:sp>
        <p:nvSpPr>
          <p:cNvPr id="201" name="Google Shape;201;p29"/>
          <p:cNvSpPr txBox="1">
            <a:spLocks noGrp="1"/>
          </p:cNvSpPr>
          <p:nvPr>
            <p:ph type="subTitle" idx="4"/>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10</a:t>
            </a:r>
            <a:endParaRPr/>
          </a:p>
        </p:txBody>
      </p:sp>
      <p:sp>
        <p:nvSpPr>
          <p:cNvPr id="202" name="Google Shape;202;p29"/>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Lined Example</a:t>
            </a:r>
            <a:endParaRPr/>
          </a:p>
        </p:txBody>
      </p:sp>
      <p:sp>
        <p:nvSpPr>
          <p:cNvPr id="203" name="Google Shape;203;p29"/>
          <p:cNvSpPr txBox="1"/>
          <p:nvPr/>
        </p:nvSpPr>
        <p:spPr>
          <a:xfrm>
            <a:off x="214950" y="235900"/>
            <a:ext cx="7331700" cy="852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lang="en" sz="1500" dirty="0">
              <a:latin typeface="Roboto"/>
              <a:ea typeface="Roboto"/>
              <a:cs typeface="Roboto"/>
              <a:sym typeface="Roboto"/>
            </a:endParaRPr>
          </a:p>
          <a:p>
            <a:pPr marL="0" lvl="0" indent="0" algn="l" rtl="0">
              <a:spcBef>
                <a:spcPts val="0"/>
              </a:spcBef>
              <a:spcAft>
                <a:spcPts val="0"/>
              </a:spcAft>
              <a:buNone/>
            </a:pPr>
            <a:r>
              <a:rPr lang="en" sz="1500" dirty="0">
                <a:latin typeface="Roboto"/>
                <a:ea typeface="Roboto"/>
                <a:cs typeface="Roboto"/>
                <a:sym typeface="Roboto"/>
              </a:rPr>
              <a:t>Note: Gearing was changed in each step</a:t>
            </a:r>
            <a:endParaRPr lang="en-US" sz="1500" dirty="0">
              <a:latin typeface="Roboto"/>
              <a:ea typeface="Roboto"/>
              <a:cs typeface="Roboto"/>
              <a:sym typeface="Roboto"/>
            </a:endParaRPr>
          </a:p>
          <a:p>
            <a:pPr marL="0" lvl="0" indent="0" algn="l" rtl="0">
              <a:spcBef>
                <a:spcPts val="0"/>
              </a:spcBef>
              <a:spcAft>
                <a:spcPts val="0"/>
              </a:spcAft>
              <a:buNone/>
            </a:pPr>
            <a:endParaRPr lang="en-US" sz="1500" dirty="0">
              <a:latin typeface="Roboto"/>
              <a:ea typeface="Roboto"/>
              <a:cs typeface="Roboto"/>
              <a:sym typeface="Roboto"/>
            </a:endParaRPr>
          </a:p>
          <a:p>
            <a:pPr marL="457200" lvl="0" indent="0" algn="l" rtl="0">
              <a:spcBef>
                <a:spcPts val="0"/>
              </a:spcBef>
              <a:spcAft>
                <a:spcPts val="0"/>
              </a:spcAft>
              <a:buNone/>
            </a:pPr>
            <a:r>
              <a:rPr lang="en-US" sz="1500" dirty="0">
                <a:latin typeface="Roboto Black"/>
                <a:ea typeface="Roboto Black"/>
                <a:cs typeface="Roboto Black"/>
                <a:sym typeface="Roboto Black"/>
              </a:rPr>
              <a:t>    </a:t>
            </a:r>
          </a:p>
          <a:p>
            <a:pPr marL="457200" lvl="0" indent="0" algn="l" rtl="0">
              <a:spcBef>
                <a:spcPts val="0"/>
              </a:spcBef>
              <a:spcAft>
                <a:spcPts val="0"/>
              </a:spcAft>
              <a:buNone/>
            </a:pPr>
            <a:r>
              <a:rPr lang="en-US" sz="1500" dirty="0">
                <a:latin typeface="Roboto Black"/>
                <a:ea typeface="Roboto Black"/>
                <a:cs typeface="Roboto Black"/>
                <a:sym typeface="Roboto Black"/>
              </a:rPr>
              <a:t>     Robot Iteration 2</a:t>
            </a: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r>
              <a:rPr lang="en" sz="1500" dirty="0">
                <a:latin typeface="Roboto"/>
                <a:ea typeface="Roboto"/>
                <a:cs typeface="Roboto"/>
                <a:sym typeface="Roboto"/>
              </a:rPr>
              <a:t>   </a:t>
            </a:r>
            <a:endParaRPr sz="1500" dirty="0">
              <a:latin typeface="Roboto"/>
              <a:ea typeface="Roboto"/>
              <a:cs typeface="Roboto"/>
              <a:sym typeface="Roboto"/>
            </a:endParaRPr>
          </a:p>
          <a:p>
            <a:pPr marL="0" lvl="0" indent="0" algn="l" rtl="0">
              <a:spcBef>
                <a:spcPts val="0"/>
              </a:spcBef>
              <a:spcAft>
                <a:spcPts val="0"/>
              </a:spcAft>
              <a:buNone/>
            </a:pPr>
            <a:r>
              <a:rPr lang="en" sz="1500" dirty="0">
                <a:latin typeface="Roboto"/>
                <a:ea typeface="Roboto"/>
                <a:cs typeface="Roboto"/>
                <a:sym typeface="Roboto"/>
              </a:rPr>
              <a:t>   			</a:t>
            </a:r>
          </a:p>
          <a:p>
            <a:pPr marL="0" lvl="0" indent="0" algn="l" rtl="0">
              <a:spcBef>
                <a:spcPts val="0"/>
              </a:spcBef>
              <a:spcAft>
                <a:spcPts val="0"/>
              </a:spcAft>
              <a:buNone/>
            </a:pPr>
            <a:r>
              <a:rPr lang="en" sz="1500" dirty="0">
                <a:latin typeface="Roboto"/>
                <a:ea typeface="Roboto"/>
                <a:cs typeface="Roboto"/>
                <a:sym typeface="Roboto"/>
              </a:rPr>
              <a:t>		                         </a:t>
            </a:r>
          </a:p>
          <a:p>
            <a:pPr marL="0" lvl="0" indent="0" algn="l" rtl="0">
              <a:spcBef>
                <a:spcPts val="0"/>
              </a:spcBef>
              <a:spcAft>
                <a:spcPts val="0"/>
              </a:spcAft>
              <a:buNone/>
            </a:pPr>
            <a:r>
              <a:rPr lang="en" sz="1500" dirty="0">
                <a:latin typeface="Roboto"/>
                <a:ea typeface="Roboto"/>
                <a:cs typeface="Roboto"/>
                <a:sym typeface="Roboto"/>
              </a:rPr>
              <a:t>			     </a:t>
            </a:r>
            <a:r>
              <a:rPr lang="en" sz="1500" b="1" dirty="0">
                <a:latin typeface="Roboto"/>
                <a:ea typeface="Roboto"/>
                <a:cs typeface="Roboto"/>
                <a:sym typeface="Roboto"/>
              </a:rPr>
              <a:t>&lt;- Selected RPM</a:t>
            </a:r>
            <a:endParaRPr sz="1500" b="1"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lang="en-US"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r>
              <a:rPr lang="en" sz="1500" dirty="0">
                <a:latin typeface="Roboto"/>
                <a:ea typeface="Roboto"/>
                <a:cs typeface="Roboto"/>
                <a:sym typeface="Roboto"/>
              </a:rPr>
              <a:t>The best speed for height and distance for the goal was </a:t>
            </a:r>
            <a:r>
              <a:rPr lang="en" sz="1500" b="1" dirty="0">
                <a:latin typeface="Roboto"/>
                <a:ea typeface="Roboto"/>
                <a:cs typeface="Roboto"/>
                <a:sym typeface="Roboto"/>
              </a:rPr>
              <a:t>1200 RPM</a:t>
            </a:r>
            <a:endParaRPr sz="1500" b="1"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r>
              <a:rPr lang="en" sz="1500" b="1" dirty="0">
                <a:latin typeface="Roboto"/>
                <a:ea typeface="Roboto"/>
                <a:cs typeface="Roboto"/>
                <a:sym typeface="Roboto"/>
              </a:rPr>
              <a:t>Next Step:  </a:t>
            </a:r>
            <a:r>
              <a:rPr lang="en" sz="1500" dirty="0">
                <a:latin typeface="Roboto"/>
                <a:ea typeface="Roboto"/>
                <a:cs typeface="Roboto"/>
                <a:sym typeface="Roboto"/>
              </a:rPr>
              <a:t>Ask the coders if they can make it easy to vary the shooter rpm by the driver.</a:t>
            </a: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a:p>
            <a:pPr marL="0" lvl="0" indent="0" algn="l" rtl="0">
              <a:spcBef>
                <a:spcPts val="0"/>
              </a:spcBef>
              <a:spcAft>
                <a:spcPts val="0"/>
              </a:spcAft>
              <a:buNone/>
            </a:pPr>
            <a:endParaRPr sz="1500" dirty="0">
              <a:latin typeface="Roboto"/>
              <a:ea typeface="Roboto"/>
              <a:cs typeface="Roboto"/>
              <a:sym typeface="Roboto"/>
            </a:endParaRPr>
          </a:p>
        </p:txBody>
      </p:sp>
      <p:sp>
        <p:nvSpPr>
          <p:cNvPr id="204" name="Google Shape;204;p29"/>
          <p:cNvSpPr txBox="1"/>
          <p:nvPr/>
        </p:nvSpPr>
        <p:spPr>
          <a:xfrm>
            <a:off x="4803175" y="5475424"/>
            <a:ext cx="2743200" cy="2278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layout is </a:t>
            </a:r>
            <a:r>
              <a:rPr lang="en" b="1">
                <a:latin typeface="Roboto Mono"/>
                <a:ea typeface="Roboto Mono"/>
                <a:cs typeface="Roboto Mono"/>
                <a:sym typeface="Roboto Mono"/>
              </a:rPr>
              <a:t>“Lined”</a:t>
            </a:r>
            <a:endParaRPr b="1">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The font size is set to 15 to keep the text flowing correctly with the lines.</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layout uses the font “Roboto”. Use any font you prefer.</a:t>
            </a:r>
            <a:endParaRPr>
              <a:latin typeface="Roboto Mono"/>
              <a:ea typeface="Roboto Mono"/>
              <a:cs typeface="Roboto Mono"/>
              <a:sym typeface="Roboto Mono"/>
            </a:endParaRPr>
          </a:p>
        </p:txBody>
      </p:sp>
      <p:graphicFrame>
        <p:nvGraphicFramePr>
          <p:cNvPr id="205" name="Google Shape;205;p29"/>
          <p:cNvGraphicFramePr/>
          <p:nvPr/>
        </p:nvGraphicFramePr>
        <p:xfrm>
          <a:off x="214950" y="2297467"/>
          <a:ext cx="2900325" cy="1377750"/>
        </p:xfrm>
        <a:graphic>
          <a:graphicData uri="http://schemas.openxmlformats.org/drawingml/2006/table">
            <a:tbl>
              <a:tblPr>
                <a:noFill/>
                <a:tableStyleId>{A8430818-FA56-41E2-858A-B46B757DBA0C}</a:tableStyleId>
              </a:tblPr>
              <a:tblGrid>
                <a:gridCol w="888300">
                  <a:extLst>
                    <a:ext uri="{9D8B030D-6E8A-4147-A177-3AD203B41FA5}">
                      <a16:colId xmlns:a16="http://schemas.microsoft.com/office/drawing/2014/main" val="20000"/>
                    </a:ext>
                  </a:extLst>
                </a:gridCol>
                <a:gridCol w="1019100">
                  <a:extLst>
                    <a:ext uri="{9D8B030D-6E8A-4147-A177-3AD203B41FA5}">
                      <a16:colId xmlns:a16="http://schemas.microsoft.com/office/drawing/2014/main" val="20001"/>
                    </a:ext>
                  </a:extLst>
                </a:gridCol>
                <a:gridCol w="992925">
                  <a:extLst>
                    <a:ext uri="{9D8B030D-6E8A-4147-A177-3AD203B41FA5}">
                      <a16:colId xmlns:a16="http://schemas.microsoft.com/office/drawing/2014/main" val="20002"/>
                    </a:ext>
                  </a:extLst>
                </a:gridCol>
              </a:tblGrid>
              <a:tr h="229625">
                <a:tc>
                  <a:txBody>
                    <a:bodyPr/>
                    <a:lstStyle/>
                    <a:p>
                      <a:pPr marL="0" lvl="0" indent="0" algn="ctr" rtl="0">
                        <a:spcBef>
                          <a:spcPts val="0"/>
                        </a:spcBef>
                        <a:spcAft>
                          <a:spcPts val="0"/>
                        </a:spcAft>
                        <a:buNone/>
                      </a:pPr>
                      <a:r>
                        <a:rPr lang="en" b="1">
                          <a:latin typeface="Roboto"/>
                          <a:ea typeface="Roboto"/>
                          <a:cs typeface="Roboto"/>
                          <a:sym typeface="Roboto"/>
                        </a:rPr>
                        <a:t>RPM</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oboto"/>
                          <a:ea typeface="Roboto"/>
                          <a:cs typeface="Roboto"/>
                          <a:sym typeface="Roboto"/>
                        </a:rPr>
                        <a:t>Distance</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Roboto"/>
                          <a:ea typeface="Roboto"/>
                          <a:cs typeface="Roboto"/>
                          <a:sym typeface="Roboto"/>
                        </a:rPr>
                        <a:t>Height</a:t>
                      </a:r>
                      <a:endParaRPr b="1">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9625">
                <a:tc>
                  <a:txBody>
                    <a:bodyPr/>
                    <a:lstStyle/>
                    <a:p>
                      <a:pPr marL="0" lvl="0" indent="0" algn="ctr" rtl="0">
                        <a:spcBef>
                          <a:spcPts val="0"/>
                        </a:spcBef>
                        <a:spcAft>
                          <a:spcPts val="0"/>
                        </a:spcAft>
                        <a:buNone/>
                      </a:pPr>
                      <a:r>
                        <a:rPr lang="en">
                          <a:latin typeface="Roboto"/>
                          <a:ea typeface="Roboto"/>
                          <a:cs typeface="Roboto"/>
                          <a:sym typeface="Roboto"/>
                        </a:rPr>
                        <a:t>600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48</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24</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29625">
                <a:tc>
                  <a:txBody>
                    <a:bodyPr/>
                    <a:lstStyle/>
                    <a:p>
                      <a:pPr marL="0" lvl="0" indent="0" algn="ctr" rtl="0">
                        <a:spcBef>
                          <a:spcPts val="0"/>
                        </a:spcBef>
                        <a:spcAft>
                          <a:spcPts val="0"/>
                        </a:spcAft>
                        <a:buNone/>
                      </a:pPr>
                      <a:r>
                        <a:rPr lang="en">
                          <a:latin typeface="Roboto"/>
                          <a:ea typeface="Roboto"/>
                          <a:cs typeface="Roboto"/>
                          <a:sym typeface="Roboto"/>
                        </a:rPr>
                        <a:t>800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56</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29</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29625">
                <a:tc>
                  <a:txBody>
                    <a:bodyPr/>
                    <a:lstStyle/>
                    <a:p>
                      <a:pPr marL="0" lvl="0" indent="0" algn="ctr" rtl="0">
                        <a:spcBef>
                          <a:spcPts val="0"/>
                        </a:spcBef>
                        <a:spcAft>
                          <a:spcPts val="0"/>
                        </a:spcAft>
                        <a:buNone/>
                      </a:pPr>
                      <a:r>
                        <a:rPr lang="en">
                          <a:latin typeface="Roboto"/>
                          <a:ea typeface="Roboto"/>
                          <a:cs typeface="Roboto"/>
                          <a:sym typeface="Roboto"/>
                        </a:rPr>
                        <a:t>1000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62</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31</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29625">
                <a:tc>
                  <a:txBody>
                    <a:bodyPr/>
                    <a:lstStyle/>
                    <a:p>
                      <a:pPr marL="0" lvl="0" indent="0" algn="ctr" rtl="0">
                        <a:spcBef>
                          <a:spcPts val="0"/>
                        </a:spcBef>
                        <a:spcAft>
                          <a:spcPts val="0"/>
                        </a:spcAft>
                        <a:buNone/>
                      </a:pPr>
                      <a:r>
                        <a:rPr lang="en">
                          <a:latin typeface="Roboto"/>
                          <a:ea typeface="Roboto"/>
                          <a:cs typeface="Roboto"/>
                          <a:sym typeface="Roboto"/>
                        </a:rPr>
                        <a:t>1200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latin typeface="Roboto"/>
                          <a:ea typeface="Roboto"/>
                          <a:cs typeface="Roboto"/>
                          <a:sym typeface="Roboto"/>
                        </a:rPr>
                        <a:t>68</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a:latin typeface="Roboto"/>
                          <a:ea typeface="Roboto"/>
                          <a:cs typeface="Roboto"/>
                          <a:sym typeface="Roboto"/>
                        </a:rPr>
                        <a:t>33</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E599"/>
                    </a:solidFill>
                  </a:tcPr>
                </a:tc>
                <a:extLst>
                  <a:ext uri="{0D108BD9-81ED-4DB2-BD59-A6C34878D82A}">
                    <a16:rowId xmlns:a16="http://schemas.microsoft.com/office/drawing/2014/main" val="10004"/>
                  </a:ext>
                </a:extLst>
              </a:tr>
              <a:tr h="229625">
                <a:tc>
                  <a:txBody>
                    <a:bodyPr/>
                    <a:lstStyle/>
                    <a:p>
                      <a:pPr marL="0" lvl="0" indent="0" algn="ctr" rtl="0">
                        <a:spcBef>
                          <a:spcPts val="0"/>
                        </a:spcBef>
                        <a:spcAft>
                          <a:spcPts val="0"/>
                        </a:spcAft>
                        <a:buNone/>
                      </a:pPr>
                      <a:r>
                        <a:rPr lang="en">
                          <a:latin typeface="Roboto"/>
                          <a:ea typeface="Roboto"/>
                          <a:cs typeface="Roboto"/>
                          <a:sym typeface="Roboto"/>
                        </a:rPr>
                        <a:t>1400</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72</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Roboto"/>
                          <a:ea typeface="Roboto"/>
                          <a:cs typeface="Roboto"/>
                          <a:sym typeface="Roboto"/>
                        </a:rPr>
                        <a:t>35</a:t>
                      </a:r>
                      <a:endParaRPr>
                        <a:latin typeface="Roboto"/>
                        <a:ea typeface="Roboto"/>
                        <a:cs typeface="Roboto"/>
                        <a:sym typeface="Roboto"/>
                      </a:endParaRPr>
                    </a:p>
                  </a:txBody>
                  <a:tcPr marL="91425" marR="9142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06" name="Google Shape;206;p29"/>
          <p:cNvSpPr/>
          <p:nvPr/>
        </p:nvSpPr>
        <p:spPr>
          <a:xfrm>
            <a:off x="214950" y="5475425"/>
            <a:ext cx="3770400" cy="31104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latin typeface="Roboto Mono"/>
                <a:ea typeface="Roboto Mono"/>
                <a:cs typeface="Roboto Mono"/>
                <a:sym typeface="Roboto Mono"/>
              </a:rPr>
              <a:t>Notebooking</a:t>
            </a:r>
            <a:r>
              <a:rPr lang="en-US" b="1" dirty="0">
                <a:latin typeface="Roboto Mono"/>
                <a:ea typeface="Roboto Mono"/>
                <a:cs typeface="Roboto Mono"/>
                <a:sym typeface="Roboto Mono"/>
              </a:rPr>
              <a:t> Tip: Tables</a:t>
            </a:r>
          </a:p>
          <a:p>
            <a:pPr marL="0" lvl="0" indent="0" algn="ctr" rtl="0">
              <a:spcBef>
                <a:spcPts val="0"/>
              </a:spcBef>
              <a:spcAft>
                <a:spcPts val="0"/>
              </a:spcAft>
              <a:buNone/>
            </a:pPr>
            <a:endParaRPr lang="en-US" b="1" dirty="0">
              <a:latin typeface="Roboto Mono"/>
              <a:ea typeface="Roboto Mono"/>
              <a:cs typeface="Roboto Mono"/>
              <a:sym typeface="Roboto Mono"/>
            </a:endParaRPr>
          </a:p>
          <a:p>
            <a:pPr marL="0" lvl="0" indent="0" algn="l" rtl="0">
              <a:spcBef>
                <a:spcPts val="0"/>
              </a:spcBef>
              <a:spcAft>
                <a:spcPts val="0"/>
              </a:spcAft>
              <a:buNone/>
            </a:pPr>
            <a:r>
              <a:rPr lang="en-US" dirty="0">
                <a:latin typeface="Roboto Mono"/>
                <a:ea typeface="Roboto Mono"/>
                <a:cs typeface="Roboto Mono"/>
                <a:sym typeface="Roboto Mono"/>
              </a:rPr>
              <a:t>Insert tables into your notebook by going to </a:t>
            </a:r>
            <a:r>
              <a:rPr lang="en-US" b="1" dirty="0">
                <a:latin typeface="Roboto Mono"/>
                <a:ea typeface="Roboto Mono"/>
                <a:cs typeface="Roboto Mono"/>
                <a:sym typeface="Roboto Mono"/>
              </a:rPr>
              <a:t>insert &gt; table</a:t>
            </a:r>
            <a:r>
              <a:rPr lang="en-US" dirty="0">
                <a:latin typeface="Roboto Mono"/>
                <a:ea typeface="Roboto Mono"/>
                <a:cs typeface="Roboto Mono"/>
                <a:sym typeface="Roboto Mono"/>
              </a:rPr>
              <a:t> and selecting the size you need. You can always add more rows or columns using the dialogue box while your table is selected. </a:t>
            </a:r>
          </a:p>
          <a:p>
            <a:pPr marL="0" lvl="0" indent="0" algn="l" rtl="0">
              <a:spcBef>
                <a:spcPts val="0"/>
              </a:spcBef>
              <a:spcAft>
                <a:spcPts val="0"/>
              </a:spcAft>
              <a:buNone/>
            </a:pPr>
            <a:endParaRPr lang="en-US" dirty="0">
              <a:latin typeface="Roboto Mono"/>
              <a:ea typeface="Roboto Mono"/>
              <a:cs typeface="Roboto Mono"/>
              <a:sym typeface="Roboto Mono"/>
            </a:endParaRPr>
          </a:p>
          <a:p>
            <a:pPr marL="0" lvl="0" indent="0" algn="l" rtl="0">
              <a:spcBef>
                <a:spcPts val="0"/>
              </a:spcBef>
              <a:spcAft>
                <a:spcPts val="0"/>
              </a:spcAft>
              <a:buNone/>
            </a:pPr>
            <a:r>
              <a:rPr lang="en-US" dirty="0">
                <a:latin typeface="Roboto Mono"/>
                <a:ea typeface="Roboto Mono"/>
                <a:cs typeface="Roboto Mono"/>
                <a:sym typeface="Roboto Mono"/>
              </a:rPr>
              <a:t>You can also select your table and go to </a:t>
            </a:r>
            <a:r>
              <a:rPr lang="en-US" b="1" dirty="0">
                <a:latin typeface="Roboto Mono"/>
                <a:ea typeface="Roboto Mono"/>
                <a:cs typeface="Roboto Mono"/>
                <a:sym typeface="Roboto Mono"/>
              </a:rPr>
              <a:t>Table Design</a:t>
            </a:r>
            <a:r>
              <a:rPr lang="en-US" dirty="0">
                <a:latin typeface="Roboto Mono"/>
                <a:ea typeface="Roboto Mono"/>
                <a:cs typeface="Roboto Mono"/>
                <a:sym typeface="Roboto Mono"/>
              </a:rPr>
              <a:t> or </a:t>
            </a:r>
            <a:r>
              <a:rPr lang="en-US" b="1" dirty="0">
                <a:latin typeface="Roboto Mono"/>
                <a:ea typeface="Roboto Mono"/>
                <a:cs typeface="Roboto Mono"/>
                <a:sym typeface="Roboto Mono"/>
              </a:rPr>
              <a:t>Layout </a:t>
            </a:r>
            <a:r>
              <a:rPr lang="en-US" dirty="0">
                <a:latin typeface="Roboto Mono"/>
                <a:ea typeface="Roboto Mono"/>
                <a:cs typeface="Roboto Mono"/>
                <a:sym typeface="Roboto Mono"/>
              </a:rPr>
              <a:t>to get the text to fit in the grid.  </a:t>
            </a:r>
          </a:p>
        </p:txBody>
      </p:sp>
      <p:sp>
        <p:nvSpPr>
          <p:cNvPr id="207" name="Google Shape;207;p29"/>
          <p:cNvSpPr/>
          <p:nvPr/>
        </p:nvSpPr>
        <p:spPr>
          <a:xfrm>
            <a:off x="6005925" y="4028600"/>
            <a:ext cx="941700" cy="414000"/>
          </a:xfrm>
          <a:prstGeom prst="rect">
            <a:avLst/>
          </a:prstGeom>
          <a:solidFill>
            <a:srgbClr val="EEFF4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GOAL</a:t>
            </a:r>
            <a:endParaRPr b="1"/>
          </a:p>
        </p:txBody>
      </p:sp>
      <p:sp>
        <p:nvSpPr>
          <p:cNvPr id="208" name="Google Shape;208;p29"/>
          <p:cNvSpPr/>
          <p:nvPr/>
        </p:nvSpPr>
        <p:spPr>
          <a:xfrm>
            <a:off x="220350" y="237710"/>
            <a:ext cx="7331700" cy="719400"/>
          </a:xfrm>
          <a:prstGeom prst="snip1Rect">
            <a:avLst>
              <a:gd name="adj" fmla="val 33420"/>
            </a:avLst>
          </a:prstGeom>
          <a:solidFill>
            <a:srgbClr val="674EA7"/>
          </a:solidFill>
          <a:ln>
            <a:noFill/>
          </a:ln>
        </p:spPr>
        <p:txBody>
          <a:bodyPr spcFirstLastPara="1" wrap="square" lIns="182875" tIns="0" rIns="91425" bIns="0" anchor="t"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Testing - Shooter Speed</a:t>
            </a:r>
            <a:endParaRPr sz="3000" b="1">
              <a:solidFill>
                <a:srgbClr val="FFFFF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Dan</a:t>
            </a:r>
            <a:endParaRPr/>
          </a:p>
        </p:txBody>
      </p:sp>
      <p:sp>
        <p:nvSpPr>
          <p:cNvPr id="214" name="Google Shape;214;p30"/>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06/21/2023</a:t>
            </a:r>
            <a:endParaRPr/>
          </a:p>
        </p:txBody>
      </p:sp>
      <p:sp>
        <p:nvSpPr>
          <p:cNvPr id="215" name="Google Shape;215;p30"/>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11</a:t>
            </a:r>
            <a:endParaRPr/>
          </a:p>
        </p:txBody>
      </p:sp>
      <p:sp>
        <p:nvSpPr>
          <p:cNvPr id="216" name="Google Shape;216;p30"/>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Dot Grid Example</a:t>
            </a:r>
            <a:endParaRPr/>
          </a:p>
        </p:txBody>
      </p:sp>
      <p:sp>
        <p:nvSpPr>
          <p:cNvPr id="217" name="Google Shape;217;p30"/>
          <p:cNvSpPr txBox="1"/>
          <p:nvPr/>
        </p:nvSpPr>
        <p:spPr>
          <a:xfrm>
            <a:off x="4478450" y="6829525"/>
            <a:ext cx="2743200" cy="21189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“Dot Grid”</a:t>
            </a:r>
            <a:endParaRPr b="1">
              <a:latin typeface="Roboto Mono"/>
              <a:ea typeface="Roboto Mono"/>
              <a:cs typeface="Roboto Mono"/>
              <a:sym typeface="Roboto Mono"/>
            </a:endParaRPr>
          </a:p>
          <a:p>
            <a:pPr marL="0" lvl="0" indent="0" algn="ctr" rtl="0">
              <a:spcBef>
                <a:spcPts val="0"/>
              </a:spcBef>
              <a:spcAft>
                <a:spcPts val="0"/>
              </a:spcAft>
              <a:buNone/>
            </a:pP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This layout works well for graphics</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latin typeface="Roboto Mono"/>
                <a:ea typeface="Roboto Mono"/>
                <a:cs typeface="Roboto Mono"/>
                <a:sym typeface="Roboto Mono"/>
              </a:rPr>
              <a:t>You can add more of these pages as needed.</a:t>
            </a:r>
            <a:endParaRPr>
              <a:latin typeface="Roboto Mono"/>
              <a:ea typeface="Roboto Mono"/>
              <a:cs typeface="Roboto Mono"/>
              <a:sym typeface="Roboto Mono"/>
            </a:endParaRPr>
          </a:p>
        </p:txBody>
      </p:sp>
      <p:sp>
        <p:nvSpPr>
          <p:cNvPr id="218" name="Google Shape;218;p30"/>
          <p:cNvSpPr/>
          <p:nvPr/>
        </p:nvSpPr>
        <p:spPr>
          <a:xfrm>
            <a:off x="220350" y="199697"/>
            <a:ext cx="7331700" cy="719400"/>
          </a:xfrm>
          <a:prstGeom prst="snip1Rect">
            <a:avLst>
              <a:gd name="adj" fmla="val 33420"/>
            </a:avLst>
          </a:prstGeom>
          <a:solidFill>
            <a:srgbClr val="674EA7"/>
          </a:solidFill>
          <a:ln>
            <a:noFill/>
          </a:ln>
        </p:spPr>
        <p:txBody>
          <a:bodyPr spcFirstLastPara="1" wrap="square" lIns="182875" tIns="0" rIns="91425" bIns="0" anchor="t" anchorCtr="0">
            <a:noAutofit/>
          </a:bodyPr>
          <a:lstStyle/>
          <a:p>
            <a:pPr marL="0" lvl="0" indent="0" algn="l" rtl="0">
              <a:spcBef>
                <a:spcPts val="0"/>
              </a:spcBef>
              <a:spcAft>
                <a:spcPts val="0"/>
              </a:spcAft>
              <a:buNone/>
            </a:pPr>
            <a:r>
              <a:rPr lang="en" sz="3000" b="1">
                <a:solidFill>
                  <a:srgbClr val="FFFFFF"/>
                </a:solidFill>
                <a:latin typeface="Roboto"/>
                <a:ea typeface="Roboto"/>
                <a:cs typeface="Roboto"/>
                <a:sym typeface="Roboto"/>
              </a:rPr>
              <a:t>Sample Title</a:t>
            </a:r>
            <a:endParaRPr sz="3000" b="1">
              <a:solidFill>
                <a:srgbClr val="FFFFFF"/>
              </a:solidFill>
              <a:latin typeface="Roboto"/>
              <a:ea typeface="Roboto"/>
              <a:cs typeface="Roboto"/>
              <a:sym typeface="Roboto"/>
            </a:endParaRPr>
          </a:p>
        </p:txBody>
      </p:sp>
      <p:sp>
        <p:nvSpPr>
          <p:cNvPr id="219" name="Google Shape;219;p30"/>
          <p:cNvSpPr/>
          <p:nvPr/>
        </p:nvSpPr>
        <p:spPr>
          <a:xfrm>
            <a:off x="216110" y="2036895"/>
            <a:ext cx="914400" cy="457800"/>
          </a:xfrm>
          <a:prstGeom prst="rect">
            <a:avLst/>
          </a:prstGeom>
          <a:solidFill>
            <a:srgbClr val="EEFF41"/>
          </a:solidFill>
          <a:ln>
            <a:noFill/>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Roboto"/>
                <a:ea typeface="Roboto"/>
                <a:cs typeface="Roboto"/>
                <a:sym typeface="Roboto"/>
              </a:rPr>
              <a:t>Thing</a:t>
            </a:r>
            <a:endParaRPr sz="1800">
              <a:latin typeface="Roboto"/>
              <a:ea typeface="Roboto"/>
              <a:cs typeface="Roboto"/>
              <a:sym typeface="Roboto"/>
            </a:endParaRPr>
          </a:p>
        </p:txBody>
      </p:sp>
      <p:sp>
        <p:nvSpPr>
          <p:cNvPr id="220" name="Google Shape;220;p30"/>
          <p:cNvSpPr/>
          <p:nvPr/>
        </p:nvSpPr>
        <p:spPr>
          <a:xfrm>
            <a:off x="229191" y="1121970"/>
            <a:ext cx="2389200" cy="457800"/>
          </a:xfrm>
          <a:prstGeom prst="rect">
            <a:avLst/>
          </a:prstGeom>
          <a:solidFill>
            <a:srgbClr val="FFFFFF"/>
          </a:solidFill>
          <a:ln w="9525" cap="flat" cmpd="sng">
            <a:solidFill>
              <a:srgbClr val="674EA7"/>
            </a:solidFill>
            <a:prstDash val="solid"/>
            <a:round/>
            <a:headEnd type="none" w="sm" len="sm"/>
            <a:tailEnd type="none" w="sm" len="sm"/>
          </a:ln>
          <a:effectLst>
            <a:outerShdw blurRad="57150" dist="47625" dir="276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Roboto"/>
                <a:ea typeface="Roboto"/>
                <a:cs typeface="Roboto"/>
                <a:sym typeface="Roboto"/>
              </a:rPr>
              <a:t>Sample Heading</a:t>
            </a:r>
            <a:endParaRPr sz="1800" b="1">
              <a:latin typeface="Roboto"/>
              <a:ea typeface="Roboto"/>
              <a:cs typeface="Roboto"/>
              <a:sym typeface="Roboto"/>
            </a:endParaRPr>
          </a:p>
        </p:txBody>
      </p:sp>
      <p:graphicFrame>
        <p:nvGraphicFramePr>
          <p:cNvPr id="221" name="Google Shape;221;p30"/>
          <p:cNvGraphicFramePr/>
          <p:nvPr/>
        </p:nvGraphicFramePr>
        <p:xfrm>
          <a:off x="220350" y="4325032"/>
          <a:ext cx="7315200" cy="1615350"/>
        </p:xfrm>
        <a:graphic>
          <a:graphicData uri="http://schemas.openxmlformats.org/drawingml/2006/table">
            <a:tbl>
              <a:tblPr>
                <a:noFill/>
                <a:tableStyleId>{A8430818-FA56-41E2-858A-B46B757DBA0C}</a:tableStyleId>
              </a:tblPr>
              <a:tblGrid>
                <a:gridCol w="3166475">
                  <a:extLst>
                    <a:ext uri="{9D8B030D-6E8A-4147-A177-3AD203B41FA5}">
                      <a16:colId xmlns:a16="http://schemas.microsoft.com/office/drawing/2014/main" val="20000"/>
                    </a:ext>
                  </a:extLst>
                </a:gridCol>
                <a:gridCol w="4148725">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b="1"/>
                        <a:t>Accomplish game task</a:t>
                      </a:r>
                      <a:endParaRPr b="1"/>
                    </a:p>
                  </a:txBody>
                  <a:tcPr marL="91425" marR="91425" marT="91425" marB="91425">
                    <a:solidFill>
                      <a:srgbClr val="FFFFFF"/>
                    </a:solidFill>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Positives</a:t>
                      </a:r>
                      <a:endParaRPr/>
                    </a:p>
                  </a:txBody>
                  <a:tcPr marL="91425" marR="91425" marT="91425" marB="91425">
                    <a:solidFill>
                      <a:srgbClr val="D9EAD3"/>
                    </a:solidFill>
                  </a:tcPr>
                </a:tc>
                <a:tc>
                  <a:txBody>
                    <a:bodyPr/>
                    <a:lstStyle/>
                    <a:p>
                      <a:pPr marL="0" lvl="0" indent="0" algn="l" rtl="0">
                        <a:spcBef>
                          <a:spcPts val="0"/>
                        </a:spcBef>
                        <a:spcAft>
                          <a:spcPts val="0"/>
                        </a:spcAft>
                        <a:buNone/>
                      </a:pPr>
                      <a:r>
                        <a:rPr lang="en"/>
                        <a:t>Negatives</a:t>
                      </a:r>
                      <a:endParaRPr/>
                    </a:p>
                  </a:txBody>
                  <a:tcPr marL="91425" marR="91425" marT="91425" marB="91425">
                    <a:solidFill>
                      <a:srgbClr val="F4CCCC"/>
                    </a:solidFill>
                  </a:tcPr>
                </a:tc>
                <a:extLst>
                  <a:ext uri="{0D108BD9-81ED-4DB2-BD59-A6C34878D82A}">
                    <a16:rowId xmlns:a16="http://schemas.microsoft.com/office/drawing/2014/main" val="10001"/>
                  </a:ext>
                </a:extLst>
              </a:tr>
              <a:tr h="381000">
                <a:tc>
                  <a:txBody>
                    <a:bodyPr/>
                    <a:lstStyle/>
                    <a:p>
                      <a:pPr marL="228600" lvl="0" indent="-203200" algn="l" rtl="0">
                        <a:spcBef>
                          <a:spcPts val="0"/>
                        </a:spcBef>
                        <a:spcAft>
                          <a:spcPts val="0"/>
                        </a:spcAft>
                        <a:buSzPts val="1400"/>
                        <a:buChar char="●"/>
                      </a:pPr>
                      <a:r>
                        <a:rPr lang="en"/>
                        <a:t>First positive result</a:t>
                      </a:r>
                      <a:endParaRPr/>
                    </a:p>
                    <a:p>
                      <a:pPr marL="228600" lvl="0" indent="-203200" algn="l" rtl="0">
                        <a:spcBef>
                          <a:spcPts val="0"/>
                        </a:spcBef>
                        <a:spcAft>
                          <a:spcPts val="0"/>
                        </a:spcAft>
                        <a:buSzPts val="1400"/>
                        <a:buChar char="●"/>
                      </a:pPr>
                      <a:r>
                        <a:rPr lang="en"/>
                        <a:t>Second </a:t>
                      </a:r>
                      <a:r>
                        <a:rPr lang="en">
                          <a:solidFill>
                            <a:srgbClr val="000000"/>
                          </a:solidFill>
                        </a:rPr>
                        <a:t>positive result</a:t>
                      </a:r>
                      <a:endParaRPr>
                        <a:solidFill>
                          <a:srgbClr val="000000"/>
                        </a:solidFill>
                      </a:endParaRPr>
                    </a:p>
                    <a:p>
                      <a:pPr marL="228600" lvl="0" indent="-203200" algn="l" rtl="0">
                        <a:spcBef>
                          <a:spcPts val="0"/>
                        </a:spcBef>
                        <a:spcAft>
                          <a:spcPts val="0"/>
                        </a:spcAft>
                        <a:buClr>
                          <a:srgbClr val="000000"/>
                        </a:buClr>
                        <a:buSzPts val="1400"/>
                        <a:buChar char="●"/>
                      </a:pPr>
                      <a:endParaRPr>
                        <a:solidFill>
                          <a:srgbClr val="000000"/>
                        </a:solidFill>
                      </a:endParaRPr>
                    </a:p>
                  </a:txBody>
                  <a:tcPr marL="91425" marR="91425" marT="91425" marB="91425">
                    <a:solidFill>
                      <a:srgbClr val="FFFFFF"/>
                    </a:solidFill>
                  </a:tcPr>
                </a:tc>
                <a:tc>
                  <a:txBody>
                    <a:bodyPr/>
                    <a:lstStyle/>
                    <a:p>
                      <a:pPr marL="228600" lvl="0" indent="-203200" algn="l" rtl="0">
                        <a:spcBef>
                          <a:spcPts val="0"/>
                        </a:spcBef>
                        <a:spcAft>
                          <a:spcPts val="0"/>
                        </a:spcAft>
                        <a:buClr>
                          <a:srgbClr val="000000"/>
                        </a:buClr>
                        <a:buSzPts val="1400"/>
                        <a:buChar char="●"/>
                      </a:pPr>
                      <a:r>
                        <a:rPr lang="en">
                          <a:solidFill>
                            <a:srgbClr val="000000"/>
                          </a:solidFill>
                        </a:rPr>
                        <a:t>First negative result</a:t>
                      </a:r>
                      <a:endParaRPr>
                        <a:solidFill>
                          <a:srgbClr val="000000"/>
                        </a:solidFill>
                      </a:endParaRPr>
                    </a:p>
                    <a:p>
                      <a:pPr marL="228600" lvl="0" indent="-203200" algn="l" rtl="0">
                        <a:spcBef>
                          <a:spcPts val="0"/>
                        </a:spcBef>
                        <a:spcAft>
                          <a:spcPts val="0"/>
                        </a:spcAft>
                        <a:buClr>
                          <a:srgbClr val="000000"/>
                        </a:buClr>
                        <a:buSzPts val="1400"/>
                        <a:buChar char="●"/>
                      </a:pPr>
                      <a:r>
                        <a:rPr lang="en">
                          <a:solidFill>
                            <a:srgbClr val="000000"/>
                          </a:solidFill>
                        </a:rPr>
                        <a:t>Second negative result</a:t>
                      </a:r>
                      <a:endParaRPr>
                        <a:solidFill>
                          <a:srgbClr val="000000"/>
                        </a:solidFill>
                      </a:endParaRPr>
                    </a:p>
                    <a:p>
                      <a:pPr marL="228600" lvl="0" indent="-203200" algn="l" rtl="0">
                        <a:spcBef>
                          <a:spcPts val="0"/>
                        </a:spcBef>
                        <a:spcAft>
                          <a:spcPts val="0"/>
                        </a:spcAft>
                        <a:buClr>
                          <a:srgbClr val="000000"/>
                        </a:buClr>
                        <a:buSzPts val="1400"/>
                        <a:buChar char="●"/>
                      </a:pPr>
                      <a:endParaRPr>
                        <a:solidFill>
                          <a:srgbClr val="000000"/>
                        </a:solidFill>
                      </a:endParaRPr>
                    </a:p>
                  </a:txBody>
                  <a:tcPr marL="91425" marR="91425" marT="91425" marB="91425">
                    <a:solidFill>
                      <a:srgbClr val="FFFFFF"/>
                    </a:solidFill>
                  </a:tcPr>
                </a:tc>
                <a:extLst>
                  <a:ext uri="{0D108BD9-81ED-4DB2-BD59-A6C34878D82A}">
                    <a16:rowId xmlns:a16="http://schemas.microsoft.com/office/drawing/2014/main" val="10002"/>
                  </a:ext>
                </a:extLst>
              </a:tr>
            </a:tbl>
          </a:graphicData>
        </a:graphic>
      </p:graphicFrame>
      <p:sp>
        <p:nvSpPr>
          <p:cNvPr id="222" name="Google Shape;222;p30"/>
          <p:cNvSpPr txBox="1"/>
          <p:nvPr/>
        </p:nvSpPr>
        <p:spPr>
          <a:xfrm>
            <a:off x="1210200" y="2006489"/>
            <a:ext cx="6336300" cy="18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00"/>
                </a:solidFill>
                <a:highlight>
                  <a:srgbClr val="FFFFFF"/>
                </a:highlight>
                <a:latin typeface="Roboto"/>
                <a:ea typeface="Roboto"/>
                <a:cs typeface="Roboto"/>
                <a:sym typeface="Robot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500">
              <a:latin typeface="Roboto"/>
              <a:ea typeface="Roboto"/>
              <a:cs typeface="Roboto"/>
              <a:sym typeface="Roboto"/>
            </a:endParaRPr>
          </a:p>
        </p:txBody>
      </p:sp>
      <p:sp>
        <p:nvSpPr>
          <p:cNvPr id="223" name="Google Shape;223;p30"/>
          <p:cNvSpPr/>
          <p:nvPr/>
        </p:nvSpPr>
        <p:spPr>
          <a:xfrm>
            <a:off x="560875" y="6829525"/>
            <a:ext cx="3253200" cy="21189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Mono"/>
                <a:ea typeface="Roboto Mono"/>
                <a:cs typeface="Roboto Mono"/>
                <a:sym typeface="Roboto Mono"/>
              </a:rPr>
              <a:t>Notebooking Tip: </a:t>
            </a: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Legible Formatting</a:t>
            </a:r>
            <a:endParaRPr b="1">
              <a:latin typeface="Roboto Mono"/>
              <a:ea typeface="Roboto Mono"/>
              <a:cs typeface="Roboto Mono"/>
              <a:sym typeface="Roboto Mono"/>
            </a:endParaRPr>
          </a:p>
          <a:p>
            <a:pPr marL="0" lvl="0" indent="0" algn="ctr" rtl="0">
              <a:spcBef>
                <a:spcPts val="0"/>
              </a:spcBef>
              <a:spcAft>
                <a:spcPts val="0"/>
              </a:spcAft>
              <a:buNone/>
            </a:pPr>
            <a:endParaRPr b="1">
              <a:latin typeface="Roboto Mono"/>
              <a:ea typeface="Roboto Mono"/>
              <a:cs typeface="Roboto Mono"/>
              <a:sym typeface="Roboto Mono"/>
            </a:endParaRPr>
          </a:p>
          <a:p>
            <a:pPr marL="0" lvl="0" indent="0" algn="l" rtl="0">
              <a:spcBef>
                <a:spcPts val="0"/>
              </a:spcBef>
              <a:spcAft>
                <a:spcPts val="0"/>
              </a:spcAft>
              <a:buNone/>
            </a:pPr>
            <a:r>
              <a:rPr lang="en">
                <a:latin typeface="Roboto Mono"/>
                <a:ea typeface="Roboto Mono"/>
                <a:cs typeface="Roboto Mono"/>
                <a:sym typeface="Roboto Mono"/>
              </a:rPr>
              <a:t>If you find that text on a gridded background is hard to read, you can change the highlighted color to </a:t>
            </a:r>
            <a:r>
              <a:rPr lang="en">
                <a:highlight>
                  <a:srgbClr val="FFFFFF"/>
                </a:highlight>
                <a:latin typeface="Roboto Mono"/>
                <a:ea typeface="Roboto Mono"/>
                <a:cs typeface="Roboto Mono"/>
                <a:sym typeface="Roboto Mono"/>
              </a:rPr>
              <a:t>white</a:t>
            </a:r>
            <a:r>
              <a:rPr lang="en">
                <a:latin typeface="Roboto Mono"/>
                <a:ea typeface="Roboto Mono"/>
                <a:cs typeface="Roboto Mono"/>
                <a:sym typeface="Roboto Mono"/>
              </a:rPr>
              <a:t> or put your text into a shape on top of the grid.  </a:t>
            </a:r>
            <a:endParaRPr>
              <a:latin typeface="Roboto Mono"/>
              <a:ea typeface="Roboto Mono"/>
              <a:cs typeface="Roboto Mono"/>
              <a:sym typeface="Roboto Mon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Team Organization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Team Bios</a:t>
            </a:r>
            <a:endParaRPr/>
          </a:p>
        </p:txBody>
      </p:sp>
      <p:sp>
        <p:nvSpPr>
          <p:cNvPr id="234" name="Google Shape;234;p32"/>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Sam</a:t>
            </a:r>
            <a:endParaRPr/>
          </a:p>
        </p:txBody>
      </p:sp>
      <p:sp>
        <p:nvSpPr>
          <p:cNvPr id="235" name="Google Shape;235;p32"/>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06/22/2023</a:t>
            </a:r>
            <a:endParaRPr/>
          </a:p>
        </p:txBody>
      </p:sp>
      <p:sp>
        <p:nvSpPr>
          <p:cNvPr id="236" name="Google Shape;236;p32"/>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13</a:t>
            </a:r>
            <a:endParaRPr/>
          </a:p>
        </p:txBody>
      </p:sp>
      <p:sp>
        <p:nvSpPr>
          <p:cNvPr id="237" name="Google Shape;237;p32"/>
          <p:cNvSpPr/>
          <p:nvPr/>
        </p:nvSpPr>
        <p:spPr>
          <a:xfrm>
            <a:off x="4038600" y="4572000"/>
            <a:ext cx="3429000" cy="4038600"/>
          </a:xfrm>
          <a:prstGeom prst="roundRect">
            <a:avLst>
              <a:gd name="adj" fmla="val 6011"/>
            </a:avLst>
          </a:prstGeom>
          <a:solidFill>
            <a:srgbClr val="980000"/>
          </a:solidFill>
          <a:ln w="76200" cap="flat" cmpd="sng">
            <a:solidFill>
              <a:srgbClr val="660000"/>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rgbClr val="FFFFFF"/>
                </a:solidFill>
              </a:rPr>
              <a:t>Kayla</a:t>
            </a:r>
            <a:endParaRPr sz="1600" b="1">
              <a:solidFill>
                <a:srgbClr val="FFFFFF"/>
              </a:solidFill>
            </a:endParaRPr>
          </a:p>
          <a:p>
            <a:pPr marL="0" lvl="0" indent="0" algn="ctr" rtl="0">
              <a:lnSpc>
                <a:spcPct val="115000"/>
              </a:lnSpc>
              <a:spcBef>
                <a:spcPts val="0"/>
              </a:spcBef>
              <a:spcAft>
                <a:spcPts val="0"/>
              </a:spcAft>
              <a:buNone/>
            </a:pPr>
            <a:r>
              <a:rPr lang="en">
                <a:solidFill>
                  <a:srgbClr val="FFFFFF"/>
                </a:solidFill>
              </a:rPr>
              <a:t>Coder / Driver</a:t>
            </a:r>
            <a:endParaRPr>
              <a:solidFill>
                <a:srgbClr val="FFFFFF"/>
              </a:solidFill>
            </a:endParaRPr>
          </a:p>
          <a:p>
            <a:pPr marL="0" lvl="0" indent="0" algn="ctr" rtl="0">
              <a:lnSpc>
                <a:spcPct val="115000"/>
              </a:lnSpc>
              <a:spcBef>
                <a:spcPts val="0"/>
              </a:spcBef>
              <a:spcAft>
                <a:spcPts val="0"/>
              </a:spcAft>
              <a:buNone/>
            </a:pPr>
            <a:r>
              <a:rPr lang="en">
                <a:solidFill>
                  <a:srgbClr val="FFFFFF"/>
                </a:solidFill>
              </a:rPr>
              <a:t>5th grade - 1st year of VIQRC</a:t>
            </a:r>
            <a:endParaRPr>
              <a:solidFill>
                <a:srgbClr val="FFFFFF"/>
              </a:solidFill>
            </a:endParaRPr>
          </a:p>
          <a:p>
            <a:pPr marL="0" lvl="0" indent="0" algn="ctr" rtl="0">
              <a:lnSpc>
                <a:spcPct val="115000"/>
              </a:lnSpc>
              <a:spcBef>
                <a:spcPts val="0"/>
              </a:spcBef>
              <a:spcAft>
                <a:spcPts val="0"/>
              </a:spcAft>
              <a:buNone/>
            </a:pPr>
            <a:r>
              <a:rPr lang="en">
                <a:solidFill>
                  <a:srgbClr val="FFFFFF"/>
                </a:solidFill>
              </a:rPr>
              <a:t>Wants to study artificial intelligence</a:t>
            </a:r>
            <a:endParaRPr>
              <a:solidFill>
                <a:srgbClr val="FFFFFF"/>
              </a:solidFill>
            </a:endParaRPr>
          </a:p>
        </p:txBody>
      </p:sp>
      <p:sp>
        <p:nvSpPr>
          <p:cNvPr id="238" name="Google Shape;238;p32"/>
          <p:cNvSpPr/>
          <p:nvPr/>
        </p:nvSpPr>
        <p:spPr>
          <a:xfrm>
            <a:off x="4038600" y="228600"/>
            <a:ext cx="3429000" cy="4038600"/>
          </a:xfrm>
          <a:prstGeom prst="roundRect">
            <a:avLst>
              <a:gd name="adj" fmla="val 6011"/>
            </a:avLst>
          </a:prstGeom>
          <a:solidFill>
            <a:srgbClr val="4A86E8"/>
          </a:solidFill>
          <a:ln w="76200" cap="flat" cmpd="sng">
            <a:solidFill>
              <a:srgbClr val="1155CC"/>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rgbClr val="FFFFFF"/>
                </a:solidFill>
              </a:rPr>
              <a:t>Joey</a:t>
            </a:r>
            <a:endParaRPr sz="1600" b="1">
              <a:solidFill>
                <a:srgbClr val="FFFFFF"/>
              </a:solidFill>
            </a:endParaRPr>
          </a:p>
          <a:p>
            <a:pPr marL="0" lvl="0" indent="0" algn="ctr" rtl="0">
              <a:lnSpc>
                <a:spcPct val="115000"/>
              </a:lnSpc>
              <a:spcBef>
                <a:spcPts val="0"/>
              </a:spcBef>
              <a:spcAft>
                <a:spcPts val="0"/>
              </a:spcAft>
              <a:buNone/>
            </a:pPr>
            <a:r>
              <a:rPr lang="en">
                <a:solidFill>
                  <a:srgbClr val="FFFFFF"/>
                </a:solidFill>
              </a:rPr>
              <a:t>Builder / Strategist</a:t>
            </a:r>
            <a:endParaRPr>
              <a:solidFill>
                <a:srgbClr val="FFFFFF"/>
              </a:solidFill>
            </a:endParaRPr>
          </a:p>
          <a:p>
            <a:pPr marL="0" lvl="0" indent="0" algn="ctr" rtl="0">
              <a:lnSpc>
                <a:spcPct val="115000"/>
              </a:lnSpc>
              <a:spcBef>
                <a:spcPts val="0"/>
              </a:spcBef>
              <a:spcAft>
                <a:spcPts val="0"/>
              </a:spcAft>
              <a:buNone/>
            </a:pPr>
            <a:r>
              <a:rPr lang="en">
                <a:solidFill>
                  <a:srgbClr val="FFFFFF"/>
                </a:solidFill>
              </a:rPr>
              <a:t>5th grade - 1st year of VIQRC</a:t>
            </a:r>
            <a:endParaRPr>
              <a:solidFill>
                <a:srgbClr val="FFFFFF"/>
              </a:solidFill>
            </a:endParaRPr>
          </a:p>
          <a:p>
            <a:pPr marL="0" lvl="0" indent="0" algn="ctr" rtl="0">
              <a:lnSpc>
                <a:spcPct val="115000"/>
              </a:lnSpc>
              <a:spcBef>
                <a:spcPts val="0"/>
              </a:spcBef>
              <a:spcAft>
                <a:spcPts val="0"/>
              </a:spcAft>
              <a:buNone/>
            </a:pPr>
            <a:r>
              <a:rPr lang="en">
                <a:solidFill>
                  <a:srgbClr val="FFFFFF"/>
                </a:solidFill>
              </a:rPr>
              <a:t>Wants to be a mechanical engineer</a:t>
            </a:r>
            <a:endParaRPr>
              <a:solidFill>
                <a:srgbClr val="FFFFFF"/>
              </a:solidFill>
            </a:endParaRPr>
          </a:p>
        </p:txBody>
      </p:sp>
      <p:sp>
        <p:nvSpPr>
          <p:cNvPr id="239" name="Google Shape;239;p32"/>
          <p:cNvSpPr/>
          <p:nvPr/>
        </p:nvSpPr>
        <p:spPr>
          <a:xfrm>
            <a:off x="304800" y="4572000"/>
            <a:ext cx="3429000" cy="4038600"/>
          </a:xfrm>
          <a:prstGeom prst="roundRect">
            <a:avLst>
              <a:gd name="adj" fmla="val 6011"/>
            </a:avLst>
          </a:prstGeom>
          <a:solidFill>
            <a:srgbClr val="E69138"/>
          </a:solidFill>
          <a:ln w="76200" cap="flat" cmpd="sng">
            <a:solidFill>
              <a:srgbClr val="B45F06"/>
            </a:solidFill>
            <a:prstDash val="solid"/>
            <a:round/>
            <a:headEnd type="none" w="sm" len="sm"/>
            <a:tailEnd type="none" w="sm" len="sm"/>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 sz="1600" b="1">
                <a:solidFill>
                  <a:srgbClr val="000000"/>
                </a:solidFill>
              </a:rPr>
              <a:t>Sam</a:t>
            </a:r>
            <a:endParaRPr sz="1600" b="1">
              <a:solidFill>
                <a:srgbClr val="000000"/>
              </a:solidFill>
            </a:endParaRPr>
          </a:p>
          <a:p>
            <a:pPr marL="0" lvl="0" indent="0" algn="ctr" rtl="0">
              <a:lnSpc>
                <a:spcPct val="115000"/>
              </a:lnSpc>
              <a:spcBef>
                <a:spcPts val="0"/>
              </a:spcBef>
              <a:spcAft>
                <a:spcPts val="0"/>
              </a:spcAft>
              <a:buNone/>
            </a:pPr>
            <a:r>
              <a:rPr lang="en">
                <a:solidFill>
                  <a:srgbClr val="000000"/>
                </a:solidFill>
              </a:rPr>
              <a:t>Builder / Driver</a:t>
            </a:r>
            <a:endParaRPr>
              <a:solidFill>
                <a:srgbClr val="000000"/>
              </a:solidFill>
            </a:endParaRPr>
          </a:p>
          <a:p>
            <a:pPr marL="0" lvl="0" indent="0" algn="ctr" rtl="0">
              <a:lnSpc>
                <a:spcPct val="115000"/>
              </a:lnSpc>
              <a:spcBef>
                <a:spcPts val="0"/>
              </a:spcBef>
              <a:spcAft>
                <a:spcPts val="0"/>
              </a:spcAft>
              <a:buNone/>
            </a:pPr>
            <a:r>
              <a:rPr lang="en"/>
              <a:t>5</a:t>
            </a:r>
            <a:r>
              <a:rPr lang="en">
                <a:solidFill>
                  <a:srgbClr val="000000"/>
                </a:solidFill>
              </a:rPr>
              <a:t>th grade - </a:t>
            </a:r>
            <a:r>
              <a:rPr lang="en"/>
              <a:t>2nd</a:t>
            </a:r>
            <a:r>
              <a:rPr lang="en">
                <a:solidFill>
                  <a:srgbClr val="000000"/>
                </a:solidFill>
              </a:rPr>
              <a:t> year of VIQRC</a:t>
            </a:r>
            <a:endParaRPr>
              <a:solidFill>
                <a:srgbClr val="000000"/>
              </a:solidFill>
            </a:endParaRPr>
          </a:p>
          <a:p>
            <a:pPr marL="0" lvl="0" indent="0" algn="ctr" rtl="0">
              <a:lnSpc>
                <a:spcPct val="115000"/>
              </a:lnSpc>
              <a:spcBef>
                <a:spcPts val="0"/>
              </a:spcBef>
              <a:spcAft>
                <a:spcPts val="0"/>
              </a:spcAft>
              <a:buNone/>
            </a:pPr>
            <a:r>
              <a:rPr lang="en">
                <a:solidFill>
                  <a:srgbClr val="000000"/>
                </a:solidFill>
              </a:rPr>
              <a:t>Wants to work on the Moon Rover</a:t>
            </a:r>
            <a:endParaRPr>
              <a:solidFill>
                <a:srgbClr val="000000"/>
              </a:solidFill>
            </a:endParaRPr>
          </a:p>
        </p:txBody>
      </p:sp>
      <p:sp>
        <p:nvSpPr>
          <p:cNvPr id="240" name="Google Shape;240;p32"/>
          <p:cNvSpPr/>
          <p:nvPr/>
        </p:nvSpPr>
        <p:spPr>
          <a:xfrm>
            <a:off x="304800" y="228600"/>
            <a:ext cx="3429000" cy="4038600"/>
          </a:xfrm>
          <a:prstGeom prst="roundRect">
            <a:avLst>
              <a:gd name="adj" fmla="val 6011"/>
            </a:avLst>
          </a:prstGeom>
          <a:solidFill>
            <a:srgbClr val="674EA7"/>
          </a:solidFill>
          <a:ln w="76200" cap="flat" cmpd="sng">
            <a:solidFill>
              <a:srgbClr val="351C75"/>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None/>
            </a:pPr>
            <a:r>
              <a:rPr lang="en" sz="1600" b="1">
                <a:solidFill>
                  <a:srgbClr val="FFFFFF"/>
                </a:solidFill>
              </a:rPr>
              <a:t>Jasmine</a:t>
            </a:r>
            <a:endParaRPr b="1">
              <a:solidFill>
                <a:srgbClr val="FFFFFF"/>
              </a:solidFill>
            </a:endParaRPr>
          </a:p>
          <a:p>
            <a:pPr marL="0" marR="0" lvl="0" indent="0" algn="ctr" rtl="0">
              <a:lnSpc>
                <a:spcPct val="115000"/>
              </a:lnSpc>
              <a:spcBef>
                <a:spcPts val="0"/>
              </a:spcBef>
              <a:spcAft>
                <a:spcPts val="0"/>
              </a:spcAft>
              <a:buNone/>
            </a:pPr>
            <a:r>
              <a:rPr lang="en">
                <a:solidFill>
                  <a:srgbClr val="FFFFFF"/>
                </a:solidFill>
              </a:rPr>
              <a:t>Captain / Builder</a:t>
            </a:r>
            <a:endParaRPr>
              <a:solidFill>
                <a:srgbClr val="FFFFFF"/>
              </a:solidFill>
            </a:endParaRPr>
          </a:p>
          <a:p>
            <a:pPr marL="0" marR="0" lvl="0" indent="0" algn="ctr" rtl="0">
              <a:lnSpc>
                <a:spcPct val="115000"/>
              </a:lnSpc>
              <a:spcBef>
                <a:spcPts val="0"/>
              </a:spcBef>
              <a:spcAft>
                <a:spcPts val="0"/>
              </a:spcAft>
              <a:buNone/>
            </a:pPr>
            <a:r>
              <a:rPr lang="en">
                <a:solidFill>
                  <a:srgbClr val="FFFFFF"/>
                </a:solidFill>
              </a:rPr>
              <a:t>6th grade - 2nd year of VIQRC</a:t>
            </a:r>
            <a:endParaRPr>
              <a:solidFill>
                <a:srgbClr val="FFFFFF"/>
              </a:solidFill>
            </a:endParaRPr>
          </a:p>
          <a:p>
            <a:pPr marL="0" marR="0" lvl="0" indent="0" algn="ctr" rtl="0">
              <a:lnSpc>
                <a:spcPct val="115000"/>
              </a:lnSpc>
              <a:spcBef>
                <a:spcPts val="0"/>
              </a:spcBef>
              <a:spcAft>
                <a:spcPts val="0"/>
              </a:spcAft>
              <a:buNone/>
            </a:pPr>
            <a:r>
              <a:rPr lang="en">
                <a:solidFill>
                  <a:srgbClr val="FFFFFF"/>
                </a:solidFill>
              </a:rPr>
              <a:t>Wants to build rockets for NASA</a:t>
            </a:r>
            <a:endParaRPr>
              <a:solidFill>
                <a:srgbClr val="FFFFFF"/>
              </a:solidFill>
            </a:endParaRPr>
          </a:p>
        </p:txBody>
      </p:sp>
      <p:pic>
        <p:nvPicPr>
          <p:cNvPr id="241" name="Google Shape;241;p32"/>
          <p:cNvPicPr preferRelativeResize="0"/>
          <p:nvPr/>
        </p:nvPicPr>
        <p:blipFill>
          <a:blip r:embed="rId3">
            <a:alphaModFix/>
          </a:blip>
          <a:stretch>
            <a:fillRect/>
          </a:stretch>
        </p:blipFill>
        <p:spPr>
          <a:xfrm>
            <a:off x="4441424" y="4800050"/>
            <a:ext cx="2542942" cy="2544200"/>
          </a:xfrm>
          <a:prstGeom prst="rect">
            <a:avLst/>
          </a:prstGeom>
          <a:noFill/>
          <a:ln w="38100" cap="flat" cmpd="sng">
            <a:solidFill>
              <a:schemeClr val="dk1"/>
            </a:solidFill>
            <a:prstDash val="solid"/>
            <a:round/>
            <a:headEnd type="none" w="sm" len="sm"/>
            <a:tailEnd type="none" w="sm" len="sm"/>
          </a:ln>
        </p:spPr>
      </p:pic>
      <p:pic>
        <p:nvPicPr>
          <p:cNvPr id="242" name="Google Shape;242;p32"/>
          <p:cNvPicPr preferRelativeResize="0"/>
          <p:nvPr/>
        </p:nvPicPr>
        <p:blipFill>
          <a:blip r:embed="rId4">
            <a:alphaModFix/>
          </a:blip>
          <a:stretch>
            <a:fillRect/>
          </a:stretch>
        </p:blipFill>
        <p:spPr>
          <a:xfrm>
            <a:off x="747824" y="429096"/>
            <a:ext cx="2542950" cy="2542956"/>
          </a:xfrm>
          <a:prstGeom prst="rect">
            <a:avLst/>
          </a:prstGeom>
          <a:noFill/>
          <a:ln w="38100" cap="flat" cmpd="sng">
            <a:solidFill>
              <a:schemeClr val="dk1"/>
            </a:solidFill>
            <a:prstDash val="solid"/>
            <a:round/>
            <a:headEnd type="none" w="sm" len="sm"/>
            <a:tailEnd type="none" w="sm" len="sm"/>
          </a:ln>
        </p:spPr>
      </p:pic>
      <p:pic>
        <p:nvPicPr>
          <p:cNvPr id="243" name="Google Shape;243;p32"/>
          <p:cNvPicPr preferRelativeResize="0"/>
          <p:nvPr/>
        </p:nvPicPr>
        <p:blipFill>
          <a:blip r:embed="rId5">
            <a:alphaModFix/>
          </a:blip>
          <a:stretch>
            <a:fillRect/>
          </a:stretch>
        </p:blipFill>
        <p:spPr>
          <a:xfrm>
            <a:off x="4481624" y="429096"/>
            <a:ext cx="2542950" cy="2542956"/>
          </a:xfrm>
          <a:prstGeom prst="rect">
            <a:avLst/>
          </a:prstGeom>
          <a:noFill/>
          <a:ln w="38100" cap="flat" cmpd="sng">
            <a:solidFill>
              <a:schemeClr val="dk1"/>
            </a:solidFill>
            <a:prstDash val="solid"/>
            <a:round/>
            <a:headEnd type="none" w="sm" len="sm"/>
            <a:tailEnd type="none" w="sm" len="sm"/>
          </a:ln>
        </p:spPr>
      </p:pic>
      <p:pic>
        <p:nvPicPr>
          <p:cNvPr id="244" name="Google Shape;244;p32"/>
          <p:cNvPicPr preferRelativeResize="0"/>
          <p:nvPr/>
        </p:nvPicPr>
        <p:blipFill>
          <a:blip r:embed="rId6">
            <a:alphaModFix/>
          </a:blip>
          <a:stretch>
            <a:fillRect/>
          </a:stretch>
        </p:blipFill>
        <p:spPr>
          <a:xfrm>
            <a:off x="747824" y="4800050"/>
            <a:ext cx="2542942" cy="25442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33"/>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June 2023</a:t>
            </a:r>
            <a:endParaRPr/>
          </a:p>
        </p:txBody>
      </p:sp>
      <p:sp>
        <p:nvSpPr>
          <p:cNvPr id="250" name="Google Shape;250;p33"/>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Christine</a:t>
            </a:r>
            <a:endParaRPr/>
          </a:p>
        </p:txBody>
      </p:sp>
      <p:sp>
        <p:nvSpPr>
          <p:cNvPr id="251" name="Google Shape;251;p33"/>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14</a:t>
            </a:r>
            <a:endParaRPr/>
          </a:p>
        </p:txBody>
      </p:sp>
      <p:graphicFrame>
        <p:nvGraphicFramePr>
          <p:cNvPr id="252" name="Google Shape;252;p33"/>
          <p:cNvGraphicFramePr/>
          <p:nvPr/>
        </p:nvGraphicFramePr>
        <p:xfrm>
          <a:off x="778125" y="552775"/>
          <a:ext cx="6757225" cy="8547000"/>
        </p:xfrm>
        <a:graphic>
          <a:graphicData uri="http://schemas.openxmlformats.org/drawingml/2006/table">
            <a:tbl>
              <a:tblPr>
                <a:noFill/>
                <a:tableStyleId>{A8430818-FA56-41E2-858A-B46B757DBA0C}</a:tableStyleId>
              </a:tblPr>
              <a:tblGrid>
                <a:gridCol w="6757225">
                  <a:extLst>
                    <a:ext uri="{9D8B030D-6E8A-4147-A177-3AD203B41FA5}">
                      <a16:colId xmlns:a16="http://schemas.microsoft.com/office/drawing/2014/main" val="20000"/>
                    </a:ext>
                  </a:extLst>
                </a:gridCol>
              </a:tblGrid>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284900">
                <a:tc>
                  <a:txBody>
                    <a:bodyPr/>
                    <a:lstStyle/>
                    <a:p>
                      <a:pPr marL="0" lvl="0" indent="0" algn="l" rtl="0">
                        <a:spcBef>
                          <a:spcPts val="0"/>
                        </a:spcBef>
                        <a:spcAft>
                          <a:spcPts val="0"/>
                        </a:spcAft>
                        <a:buNone/>
                      </a:pPr>
                      <a:r>
                        <a:rPr lang="en">
                          <a:latin typeface="Roboto"/>
                          <a:ea typeface="Roboto"/>
                          <a:cs typeface="Roboto"/>
                          <a:sym typeface="Roboto"/>
                        </a:rPr>
                        <a:t>Team kickoff meeting</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284900">
                <a:tc>
                  <a:txBody>
                    <a:bodyPr/>
                    <a:lstStyle/>
                    <a:p>
                      <a:pPr marL="0" lvl="0" indent="0" algn="l" rtl="0">
                        <a:spcBef>
                          <a:spcPts val="0"/>
                        </a:spcBef>
                        <a:spcAft>
                          <a:spcPts val="0"/>
                        </a:spcAft>
                        <a:buNone/>
                      </a:pPr>
                      <a:r>
                        <a:rPr lang="en">
                          <a:latin typeface="Roboto"/>
                          <a:ea typeface="Roboto"/>
                          <a:cs typeface="Roboto"/>
                          <a:sym typeface="Roboto"/>
                        </a:rPr>
                        <a:t>Review the game rules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284900">
                <a:tc>
                  <a:txBody>
                    <a:bodyPr/>
                    <a:lstStyle/>
                    <a:p>
                      <a:pPr marL="0" lvl="0" indent="0" algn="l" rtl="0">
                        <a:spcBef>
                          <a:spcPts val="0"/>
                        </a:spcBef>
                        <a:spcAft>
                          <a:spcPts val="0"/>
                        </a:spcAft>
                        <a:buNone/>
                      </a:pPr>
                      <a:r>
                        <a:rPr lang="en">
                          <a:solidFill>
                            <a:srgbClr val="000000"/>
                          </a:solidFill>
                          <a:latin typeface="Roboto"/>
                          <a:ea typeface="Roboto"/>
                          <a:cs typeface="Roboto"/>
                          <a:sym typeface="Roboto"/>
                        </a:rPr>
                        <a:t>Brainstorm Strategies</a:t>
                      </a:r>
                      <a:endParaRPr>
                        <a:solidFill>
                          <a:srgbClr val="000000"/>
                        </a:solidFill>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r h="284900">
                <a:tc>
                  <a:txBody>
                    <a:bodyPr/>
                    <a:lstStyle/>
                    <a:p>
                      <a:pPr marL="0" lvl="0" indent="0" algn="l" rtl="0">
                        <a:spcBef>
                          <a:spcPts val="0"/>
                        </a:spcBef>
                        <a:spcAft>
                          <a:spcPts val="0"/>
                        </a:spcAft>
                        <a:buNone/>
                      </a:pPr>
                      <a:r>
                        <a:rPr lang="en">
                          <a:latin typeface="Roboto"/>
                          <a:ea typeface="Roboto"/>
                          <a:cs typeface="Roboto"/>
                          <a:sym typeface="Roboto"/>
                        </a:rPr>
                        <a:t>Decide on a strategy</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1"/>
                  </a:ext>
                </a:extLst>
              </a:tr>
              <a:tr h="284900">
                <a:tc>
                  <a:txBody>
                    <a:bodyPr/>
                    <a:lstStyle/>
                    <a:p>
                      <a:pPr marL="0" lvl="0" indent="0" algn="l" rtl="0">
                        <a:spcBef>
                          <a:spcPts val="0"/>
                        </a:spcBef>
                        <a:spcAft>
                          <a:spcPts val="0"/>
                        </a:spcAft>
                        <a:buNone/>
                      </a:pPr>
                      <a:r>
                        <a:rPr lang="en">
                          <a:latin typeface="Roboto"/>
                          <a:ea typeface="Roboto"/>
                          <a:cs typeface="Roboto"/>
                          <a:sym typeface="Roboto"/>
                        </a:rPr>
                        <a:t>Prototype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2"/>
                  </a:ext>
                </a:extLst>
              </a:tr>
              <a:tr h="284900">
                <a:tc>
                  <a:txBody>
                    <a:bodyPr/>
                    <a:lstStyle/>
                    <a:p>
                      <a:pPr marL="0" lvl="0" indent="0" algn="l" rtl="0">
                        <a:spcBef>
                          <a:spcPts val="0"/>
                        </a:spcBef>
                        <a:spcAft>
                          <a:spcPts val="0"/>
                        </a:spcAft>
                        <a:buNone/>
                      </a:pPr>
                      <a:r>
                        <a:rPr lang="en">
                          <a:latin typeface="Roboto"/>
                          <a:ea typeface="Roboto"/>
                          <a:cs typeface="Roboto"/>
                          <a:sym typeface="Roboto"/>
                        </a:rPr>
                        <a:t>Prototype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3"/>
                  </a:ext>
                </a:extLst>
              </a:tr>
              <a:tr h="284900">
                <a:tc>
                  <a:txBody>
                    <a:bodyPr/>
                    <a:lstStyle/>
                    <a:p>
                      <a:pPr marL="0" lvl="0" indent="0" algn="l" rtl="0">
                        <a:spcBef>
                          <a:spcPts val="0"/>
                        </a:spcBef>
                        <a:spcAft>
                          <a:spcPts val="0"/>
                        </a:spcAft>
                        <a:buNone/>
                      </a:pPr>
                      <a:r>
                        <a:rPr lang="en">
                          <a:solidFill>
                            <a:srgbClr val="000000"/>
                          </a:solidFill>
                          <a:latin typeface="Roboto"/>
                          <a:ea typeface="Roboto"/>
                          <a:cs typeface="Roboto"/>
                          <a:sym typeface="Roboto"/>
                        </a:rPr>
                        <a:t>Test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4"/>
                  </a:ext>
                </a:extLst>
              </a:tr>
              <a:tr h="284900">
                <a:tc>
                  <a:txBody>
                    <a:bodyPr/>
                    <a:lstStyle/>
                    <a:p>
                      <a:pPr marL="0" lvl="0" indent="0" algn="l" rtl="0">
                        <a:spcBef>
                          <a:spcPts val="0"/>
                        </a:spcBef>
                        <a:spcAft>
                          <a:spcPts val="0"/>
                        </a:spcAft>
                        <a:buNone/>
                      </a:pPr>
                      <a:r>
                        <a:rPr lang="en">
                          <a:solidFill>
                            <a:srgbClr val="000000"/>
                          </a:solidFill>
                          <a:latin typeface="Roboto"/>
                          <a:ea typeface="Roboto"/>
                          <a:cs typeface="Roboto"/>
                          <a:sym typeface="Roboto"/>
                        </a:rPr>
                        <a:t>Improve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5"/>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8"/>
                  </a:ext>
                </a:extLst>
              </a:tr>
              <a:tr h="284900">
                <a:tc>
                  <a:txBody>
                    <a:bodyPr/>
                    <a:lstStyle/>
                    <a:p>
                      <a:pPr marL="0" lvl="0" indent="0" algn="l" rtl="0">
                        <a:spcBef>
                          <a:spcPts val="0"/>
                        </a:spcBef>
                        <a:spcAft>
                          <a:spcPts val="0"/>
                        </a:spcAft>
                        <a:buNone/>
                      </a:pPr>
                      <a:r>
                        <a:rPr lang="en">
                          <a:latin typeface="Roboto"/>
                          <a:ea typeface="Roboto"/>
                          <a:cs typeface="Roboto"/>
                          <a:sym typeface="Roboto"/>
                        </a:rPr>
                        <a:t>Test Prototypes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9"/>
                  </a:ext>
                </a:extLst>
              </a:tr>
              <a:tr h="284900">
                <a:tc>
                  <a:txBody>
                    <a:bodyPr/>
                    <a:lstStyle/>
                    <a:p>
                      <a:pPr marL="0" lvl="0" indent="0" algn="l" rtl="0">
                        <a:spcBef>
                          <a:spcPts val="0"/>
                        </a:spcBef>
                        <a:spcAft>
                          <a:spcPts val="0"/>
                        </a:spcAft>
                        <a:buNone/>
                      </a:pPr>
                      <a:r>
                        <a:rPr lang="en">
                          <a:latin typeface="Roboto"/>
                          <a:ea typeface="Roboto"/>
                          <a:cs typeface="Roboto"/>
                          <a:sym typeface="Roboto"/>
                        </a:rPr>
                        <a:t>Iterate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0"/>
                  </a:ext>
                </a:extLst>
              </a:tr>
              <a:tr h="284900">
                <a:tc>
                  <a:txBody>
                    <a:bodyPr/>
                    <a:lstStyle/>
                    <a:p>
                      <a:pPr marL="0" lvl="0" indent="0" algn="l" rtl="0">
                        <a:spcBef>
                          <a:spcPts val="0"/>
                        </a:spcBef>
                        <a:spcAft>
                          <a:spcPts val="0"/>
                        </a:spcAft>
                        <a:buNone/>
                      </a:pPr>
                      <a:r>
                        <a:rPr lang="en">
                          <a:latin typeface="Roboto"/>
                          <a:ea typeface="Roboto"/>
                          <a:cs typeface="Roboto"/>
                          <a:sym typeface="Roboto"/>
                        </a:rPr>
                        <a:t>Learn from Failure</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1"/>
                  </a:ext>
                </a:extLst>
              </a:tr>
              <a:tr h="284900">
                <a:tc>
                  <a:txBody>
                    <a:bodyPr/>
                    <a:lstStyle/>
                    <a:p>
                      <a:pPr marL="0" lvl="0" indent="0" algn="l" rtl="0">
                        <a:spcBef>
                          <a:spcPts val="0"/>
                        </a:spcBef>
                        <a:spcAft>
                          <a:spcPts val="0"/>
                        </a:spcAft>
                        <a:buNone/>
                      </a:pPr>
                      <a:r>
                        <a:rPr lang="en">
                          <a:latin typeface="Roboto"/>
                          <a:ea typeface="Roboto"/>
                          <a:cs typeface="Roboto"/>
                          <a:sym typeface="Roboto"/>
                        </a:rPr>
                        <a:t>Build on Successes</a:t>
                      </a: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2"/>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3"/>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4"/>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5"/>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6"/>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7"/>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8"/>
                  </a:ext>
                </a:extLst>
              </a:tr>
              <a:tr h="284900">
                <a:tc>
                  <a:txBody>
                    <a:bodyPr/>
                    <a:lstStyle/>
                    <a:p>
                      <a:pPr marL="0" lvl="0" indent="0" algn="l" rtl="0">
                        <a:spcBef>
                          <a:spcPts val="0"/>
                        </a:spcBef>
                        <a:spcAft>
                          <a:spcPts val="0"/>
                        </a:spcAft>
                        <a:buNone/>
                      </a:pPr>
                      <a:endParaRPr>
                        <a:latin typeface="Roboto"/>
                        <a:ea typeface="Roboto"/>
                        <a:cs typeface="Roboto"/>
                        <a:sym typeface="Roboto"/>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29"/>
                  </a:ext>
                </a:extLst>
              </a:tr>
            </a:tbl>
          </a:graphicData>
        </a:graphic>
      </p:graphicFrame>
      <p:sp>
        <p:nvSpPr>
          <p:cNvPr id="253" name="Google Shape;253;p33"/>
          <p:cNvSpPr txBox="1"/>
          <p:nvPr/>
        </p:nvSpPr>
        <p:spPr>
          <a:xfrm>
            <a:off x="4237575" y="6779875"/>
            <a:ext cx="3196800" cy="25560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solidFill>
                  <a:srgbClr val="000000"/>
                </a:solidFill>
                <a:latin typeface="Roboto Mono"/>
                <a:ea typeface="Roboto Mono"/>
                <a:cs typeface="Roboto Mono"/>
                <a:sym typeface="Roboto Mono"/>
              </a:rPr>
              <a:t>This lined calendar page was made using one of the pre-built month layouts found at the bottom of your template.</a:t>
            </a:r>
            <a:r>
              <a:rPr lang="en">
                <a:latin typeface="Roboto Mono"/>
                <a:ea typeface="Roboto Mono"/>
                <a:cs typeface="Roboto Mono"/>
                <a:sym typeface="Roboto Mono"/>
              </a:rPr>
              <a:t>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Because the text boxes were created using a table, they do not say “Click to add text” but they are still there!</a:t>
            </a:r>
            <a:r>
              <a:rPr lang="en" b="1">
                <a:latin typeface="Roboto Mono"/>
                <a:ea typeface="Roboto Mono"/>
                <a:cs typeface="Roboto Mono"/>
                <a:sym typeface="Roboto Mono"/>
              </a:rPr>
              <a:t> </a:t>
            </a:r>
            <a:endParaRPr b="1">
              <a:latin typeface="Roboto Mono"/>
              <a:ea typeface="Roboto Mono"/>
              <a:cs typeface="Roboto Mono"/>
              <a:sym typeface="Roboto Mono"/>
            </a:endParaRPr>
          </a:p>
        </p:txBody>
      </p:sp>
      <p:sp>
        <p:nvSpPr>
          <p:cNvPr id="254" name="Google Shape;254;p33"/>
          <p:cNvSpPr txBox="1"/>
          <p:nvPr/>
        </p:nvSpPr>
        <p:spPr>
          <a:xfrm>
            <a:off x="1371175" y="7781275"/>
            <a:ext cx="2311200" cy="1478400"/>
          </a:xfrm>
          <a:prstGeom prst="rect">
            <a:avLst/>
          </a:prstGeom>
          <a:solidFill>
            <a:srgbClr val="C9DAF8"/>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b="1">
                <a:solidFill>
                  <a:srgbClr val="000000"/>
                </a:solidFill>
                <a:latin typeface="Roboto Mono"/>
                <a:ea typeface="Roboto Mono"/>
                <a:cs typeface="Roboto Mono"/>
                <a:sym typeface="Roboto Mono"/>
              </a:rPr>
              <a:t>Notebooking Tip:</a:t>
            </a:r>
            <a:endParaRPr sz="1200" b="1">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If you want a fresh copy of this page, go back to the blank template document and copy that page into your notebook. </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June 2023</a:t>
            </a:r>
            <a:endParaRPr/>
          </a:p>
        </p:txBody>
      </p:sp>
      <p:sp>
        <p:nvSpPr>
          <p:cNvPr id="260" name="Google Shape;260;p34"/>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Christine</a:t>
            </a:r>
            <a:endParaRPr/>
          </a:p>
        </p:txBody>
      </p:sp>
      <p:sp>
        <p:nvSpPr>
          <p:cNvPr id="261" name="Google Shape;261;p34"/>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15</a:t>
            </a:r>
            <a:endParaRPr/>
          </a:p>
        </p:txBody>
      </p:sp>
      <p:graphicFrame>
        <p:nvGraphicFramePr>
          <p:cNvPr id="262" name="Google Shape;262;p34"/>
          <p:cNvGraphicFramePr/>
          <p:nvPr/>
        </p:nvGraphicFramePr>
        <p:xfrm>
          <a:off x="237100" y="741203"/>
          <a:ext cx="7298200" cy="8596700"/>
        </p:xfrm>
        <a:graphic>
          <a:graphicData uri="http://schemas.openxmlformats.org/drawingml/2006/table">
            <a:tbl>
              <a:tblPr>
                <a:noFill/>
                <a:tableStyleId>{A8430818-FA56-41E2-858A-B46B757DBA0C}</a:tableStyleId>
              </a:tblPr>
              <a:tblGrid>
                <a:gridCol w="1042600">
                  <a:extLst>
                    <a:ext uri="{9D8B030D-6E8A-4147-A177-3AD203B41FA5}">
                      <a16:colId xmlns:a16="http://schemas.microsoft.com/office/drawing/2014/main" val="20000"/>
                    </a:ext>
                  </a:extLst>
                </a:gridCol>
                <a:gridCol w="1042600">
                  <a:extLst>
                    <a:ext uri="{9D8B030D-6E8A-4147-A177-3AD203B41FA5}">
                      <a16:colId xmlns:a16="http://schemas.microsoft.com/office/drawing/2014/main" val="20001"/>
                    </a:ext>
                  </a:extLst>
                </a:gridCol>
                <a:gridCol w="1042600">
                  <a:extLst>
                    <a:ext uri="{9D8B030D-6E8A-4147-A177-3AD203B41FA5}">
                      <a16:colId xmlns:a16="http://schemas.microsoft.com/office/drawing/2014/main" val="20002"/>
                    </a:ext>
                  </a:extLst>
                </a:gridCol>
                <a:gridCol w="1042600">
                  <a:extLst>
                    <a:ext uri="{9D8B030D-6E8A-4147-A177-3AD203B41FA5}">
                      <a16:colId xmlns:a16="http://schemas.microsoft.com/office/drawing/2014/main" val="20003"/>
                    </a:ext>
                  </a:extLst>
                </a:gridCol>
                <a:gridCol w="1042600">
                  <a:extLst>
                    <a:ext uri="{9D8B030D-6E8A-4147-A177-3AD203B41FA5}">
                      <a16:colId xmlns:a16="http://schemas.microsoft.com/office/drawing/2014/main" val="20004"/>
                    </a:ext>
                  </a:extLst>
                </a:gridCol>
                <a:gridCol w="1042600">
                  <a:extLst>
                    <a:ext uri="{9D8B030D-6E8A-4147-A177-3AD203B41FA5}">
                      <a16:colId xmlns:a16="http://schemas.microsoft.com/office/drawing/2014/main" val="20005"/>
                    </a:ext>
                  </a:extLst>
                </a:gridCol>
                <a:gridCol w="1042600">
                  <a:extLst>
                    <a:ext uri="{9D8B030D-6E8A-4147-A177-3AD203B41FA5}">
                      <a16:colId xmlns:a16="http://schemas.microsoft.com/office/drawing/2014/main" val="20006"/>
                    </a:ext>
                  </a:extLst>
                </a:gridCol>
              </a:tblGrid>
              <a:tr h="13972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Roboto"/>
                          <a:ea typeface="Roboto"/>
                          <a:cs typeface="Roboto"/>
                          <a:sym typeface="Roboto"/>
                        </a:rPr>
                        <a:t>Team kickoff meeting</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Roboto"/>
                          <a:ea typeface="Roboto"/>
                          <a:cs typeface="Roboto"/>
                          <a:sym typeface="Roboto"/>
                        </a:rPr>
                        <a:t>Review the game rules</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Roboto"/>
                          <a:ea typeface="Roboto"/>
                          <a:cs typeface="Roboto"/>
                          <a:sym typeface="Roboto"/>
                        </a:rPr>
                        <a:t>Brainstorm Strategies!</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 sz="1100">
                          <a:solidFill>
                            <a:srgbClr val="000000"/>
                          </a:solidFill>
                          <a:latin typeface="Roboto"/>
                          <a:ea typeface="Roboto"/>
                          <a:cs typeface="Roboto"/>
                          <a:sym typeface="Roboto"/>
                        </a:rPr>
                        <a:t>Decide on a strategy</a:t>
                      </a:r>
                      <a:endParaRPr sz="1100">
                        <a:solidFill>
                          <a:srgbClr val="000000"/>
                        </a:solidFill>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Prototype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Prototype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Test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Improve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Test Prototypes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Iterate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Learn from Failure</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Build on Successes</a:t>
                      </a: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1439900">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100">
                        <a:latin typeface="Roboto"/>
                        <a:ea typeface="Roboto"/>
                        <a:cs typeface="Roboto"/>
                        <a:sym typeface="Roboto"/>
                      </a:endParaRPr>
                    </a:p>
                  </a:txBody>
                  <a:tcPr marL="45700" marR="45700" marT="182875" marB="457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63" name="Google Shape;263;p34"/>
          <p:cNvSpPr txBox="1"/>
          <p:nvPr/>
        </p:nvSpPr>
        <p:spPr>
          <a:xfrm>
            <a:off x="4002675" y="6592408"/>
            <a:ext cx="3402300" cy="27216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grid calendar page was made using one of the pre-built month layouts found at the bottom of your template.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Like the other calendar layout, because the text boxes were created using a table, they do not say “Click to add text” but they are still there! </a:t>
            </a:r>
            <a:endParaRPr>
              <a:latin typeface="Roboto Mono"/>
              <a:ea typeface="Roboto Mono"/>
              <a:cs typeface="Roboto Mono"/>
              <a:sym typeface="Roboto Mono"/>
            </a:endParaRPr>
          </a:p>
        </p:txBody>
      </p:sp>
      <p:sp>
        <p:nvSpPr>
          <p:cNvPr id="264" name="Google Shape;264;p34"/>
          <p:cNvSpPr txBox="1"/>
          <p:nvPr/>
        </p:nvSpPr>
        <p:spPr>
          <a:xfrm>
            <a:off x="1371175" y="7880283"/>
            <a:ext cx="2311200" cy="1478400"/>
          </a:xfrm>
          <a:prstGeom prst="rect">
            <a:avLst/>
          </a:prstGeom>
          <a:solidFill>
            <a:srgbClr val="C9DAF8"/>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b="1">
                <a:solidFill>
                  <a:srgbClr val="000000"/>
                </a:solidFill>
                <a:latin typeface="Roboto Mono"/>
                <a:ea typeface="Roboto Mono"/>
                <a:cs typeface="Roboto Mono"/>
                <a:sym typeface="Roboto Mono"/>
              </a:rPr>
              <a:t>Notebooking Tip:</a:t>
            </a:r>
            <a:endParaRPr sz="1200" b="1">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If you want a fresh copy of this page, go back to the blank template document and copy that page into your notebook. </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latin typeface="Roboto Mono"/>
              <a:ea typeface="Roboto Mono"/>
              <a:cs typeface="Roboto Mono"/>
              <a:sym typeface="Roboto Mon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242875" y="142375"/>
            <a:ext cx="7286400" cy="410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Week of: 06/05/2023</a:t>
            </a:r>
            <a:endParaRPr/>
          </a:p>
        </p:txBody>
      </p:sp>
      <p:sp>
        <p:nvSpPr>
          <p:cNvPr id="270" name="Google Shape;270;p35"/>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Christine</a:t>
            </a:r>
            <a:endParaRPr/>
          </a:p>
        </p:txBody>
      </p:sp>
      <p:sp>
        <p:nvSpPr>
          <p:cNvPr id="271" name="Google Shape;271;p35"/>
          <p:cNvSpPr txBox="1">
            <a:spLocks noGrp="1"/>
          </p:cNvSpPr>
          <p:nvPr>
            <p:ph type="subTitle" idx="2"/>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16</a:t>
            </a:r>
            <a:endParaRPr/>
          </a:p>
        </p:txBody>
      </p:sp>
      <p:sp>
        <p:nvSpPr>
          <p:cNvPr id="272" name="Google Shape;272;p35"/>
          <p:cNvSpPr txBox="1"/>
          <p:nvPr/>
        </p:nvSpPr>
        <p:spPr>
          <a:xfrm>
            <a:off x="230350" y="947958"/>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b="1">
                <a:solidFill>
                  <a:srgbClr val="000000"/>
                </a:solidFill>
                <a:latin typeface="Roboto"/>
                <a:ea typeface="Roboto"/>
                <a:cs typeface="Roboto"/>
                <a:sym typeface="Roboto"/>
              </a:rPr>
              <a:t>Team kickoff meeting.</a:t>
            </a:r>
            <a:r>
              <a:rPr lang="en" sz="1500">
                <a:solidFill>
                  <a:srgbClr val="000000"/>
                </a:solidFill>
                <a:latin typeface="Roboto"/>
                <a:ea typeface="Roboto"/>
                <a:cs typeface="Roboto"/>
                <a:sym typeface="Roboto"/>
              </a:rPr>
              <a:t> We will watch the reveal video and everybody will receive a copy of the game rules to read. We will also be doing some team-building activities.</a:t>
            </a:r>
            <a:endParaRPr sz="1500">
              <a:solidFill>
                <a:srgbClr val="000000"/>
              </a:solidFill>
              <a:latin typeface="Roboto"/>
              <a:ea typeface="Roboto"/>
              <a:cs typeface="Roboto"/>
              <a:sym typeface="Roboto"/>
            </a:endParaRPr>
          </a:p>
        </p:txBody>
      </p:sp>
      <p:sp>
        <p:nvSpPr>
          <p:cNvPr id="273" name="Google Shape;273;p35"/>
          <p:cNvSpPr txBox="1"/>
          <p:nvPr/>
        </p:nvSpPr>
        <p:spPr>
          <a:xfrm>
            <a:off x="230350" y="2382890"/>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b="1">
                <a:solidFill>
                  <a:srgbClr val="000000"/>
                </a:solidFill>
                <a:latin typeface="Roboto"/>
                <a:ea typeface="Roboto"/>
                <a:cs typeface="Roboto"/>
                <a:sym typeface="Roboto"/>
              </a:rPr>
              <a:t>Review the game rules.</a:t>
            </a:r>
            <a:r>
              <a:rPr lang="en" sz="1500">
                <a:solidFill>
                  <a:srgbClr val="000000"/>
                </a:solidFill>
                <a:latin typeface="Roboto"/>
                <a:ea typeface="Roboto"/>
                <a:cs typeface="Roboto"/>
                <a:sym typeface="Roboto"/>
              </a:rPr>
              <a:t> Now that we have had a day to absorb the game, we will be going through the game rules together and writing down all of the possible ways to score points. This will help us to determine a strategy. </a:t>
            </a:r>
            <a:endParaRPr sz="1500">
              <a:solidFill>
                <a:srgbClr val="000000"/>
              </a:solidFill>
              <a:latin typeface="Roboto"/>
              <a:ea typeface="Roboto"/>
              <a:cs typeface="Roboto"/>
              <a:sym typeface="Roboto"/>
            </a:endParaRPr>
          </a:p>
        </p:txBody>
      </p:sp>
      <p:sp>
        <p:nvSpPr>
          <p:cNvPr id="274" name="Google Shape;274;p35"/>
          <p:cNvSpPr txBox="1"/>
          <p:nvPr/>
        </p:nvSpPr>
        <p:spPr>
          <a:xfrm>
            <a:off x="230350" y="3831686"/>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b="1">
                <a:solidFill>
                  <a:srgbClr val="000000"/>
                </a:solidFill>
                <a:latin typeface="Roboto"/>
                <a:ea typeface="Roboto"/>
                <a:cs typeface="Roboto"/>
                <a:sym typeface="Roboto"/>
              </a:rPr>
              <a:t>Brainstorm Strategies. </a:t>
            </a:r>
            <a:r>
              <a:rPr lang="en" sz="1500">
                <a:solidFill>
                  <a:srgbClr val="000000"/>
                </a:solidFill>
                <a:latin typeface="Roboto"/>
                <a:ea typeface="Roboto"/>
                <a:cs typeface="Roboto"/>
                <a:sym typeface="Roboto"/>
              </a:rPr>
              <a:t>Today we are going to brainstorm the ways to score as many points as we can. This may continue into the next couple of days as we start to come up with mechanisms to achieve these strategies. </a:t>
            </a:r>
            <a:endParaRPr sz="1500">
              <a:solidFill>
                <a:srgbClr val="000000"/>
              </a:solidFill>
              <a:latin typeface="Roboto"/>
              <a:ea typeface="Roboto"/>
              <a:cs typeface="Roboto"/>
              <a:sym typeface="Roboto"/>
            </a:endParaRPr>
          </a:p>
        </p:txBody>
      </p:sp>
      <p:sp>
        <p:nvSpPr>
          <p:cNvPr id="275" name="Google Shape;275;p35"/>
          <p:cNvSpPr txBox="1"/>
          <p:nvPr/>
        </p:nvSpPr>
        <p:spPr>
          <a:xfrm>
            <a:off x="230350" y="5259708"/>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a:solidFill>
                  <a:srgbClr val="000000"/>
                </a:solidFill>
                <a:latin typeface="Roboto"/>
                <a:ea typeface="Roboto"/>
                <a:cs typeface="Roboto"/>
                <a:sym typeface="Roboto"/>
              </a:rPr>
              <a:t>See Wednesday.</a:t>
            </a:r>
            <a:endParaRPr sz="1500">
              <a:solidFill>
                <a:srgbClr val="000000"/>
              </a:solidFill>
              <a:latin typeface="Roboto"/>
              <a:ea typeface="Roboto"/>
              <a:cs typeface="Roboto"/>
              <a:sym typeface="Roboto"/>
            </a:endParaRPr>
          </a:p>
        </p:txBody>
      </p:sp>
      <p:sp>
        <p:nvSpPr>
          <p:cNvPr id="276" name="Google Shape;276;p35"/>
          <p:cNvSpPr txBox="1"/>
          <p:nvPr/>
        </p:nvSpPr>
        <p:spPr>
          <a:xfrm>
            <a:off x="230350" y="8143454"/>
            <a:ext cx="36549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a:solidFill>
                  <a:srgbClr val="000000"/>
                </a:solidFill>
                <a:latin typeface="Roboto"/>
                <a:ea typeface="Roboto"/>
                <a:cs typeface="Roboto"/>
                <a:sym typeface="Roboto"/>
              </a:rPr>
              <a:t>No Meeting</a:t>
            </a:r>
            <a:endParaRPr sz="1500">
              <a:solidFill>
                <a:srgbClr val="000000"/>
              </a:solidFill>
              <a:latin typeface="Roboto"/>
              <a:ea typeface="Roboto"/>
              <a:cs typeface="Roboto"/>
              <a:sym typeface="Roboto"/>
            </a:endParaRPr>
          </a:p>
        </p:txBody>
      </p:sp>
      <p:sp>
        <p:nvSpPr>
          <p:cNvPr id="277" name="Google Shape;277;p35"/>
          <p:cNvSpPr txBox="1"/>
          <p:nvPr/>
        </p:nvSpPr>
        <p:spPr>
          <a:xfrm>
            <a:off x="3885175" y="8143454"/>
            <a:ext cx="36549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a:solidFill>
                  <a:srgbClr val="000000"/>
                </a:solidFill>
                <a:latin typeface="Roboto"/>
                <a:ea typeface="Roboto"/>
                <a:cs typeface="Roboto"/>
                <a:sym typeface="Roboto"/>
              </a:rPr>
              <a:t>No Meeting</a:t>
            </a:r>
            <a:endParaRPr sz="1500">
              <a:solidFill>
                <a:srgbClr val="000000"/>
              </a:solidFill>
              <a:latin typeface="Roboto"/>
              <a:ea typeface="Roboto"/>
              <a:cs typeface="Roboto"/>
              <a:sym typeface="Roboto"/>
            </a:endParaRPr>
          </a:p>
        </p:txBody>
      </p:sp>
      <p:sp>
        <p:nvSpPr>
          <p:cNvPr id="278" name="Google Shape;278;p35"/>
          <p:cNvSpPr txBox="1"/>
          <p:nvPr/>
        </p:nvSpPr>
        <p:spPr>
          <a:xfrm>
            <a:off x="230350" y="6701583"/>
            <a:ext cx="7316100" cy="1212300"/>
          </a:xfrm>
          <a:prstGeom prst="rect">
            <a:avLst/>
          </a:prstGeom>
          <a:noFill/>
          <a:ln>
            <a:noFill/>
          </a:ln>
        </p:spPr>
        <p:txBody>
          <a:bodyPr spcFirstLastPara="1" wrap="square" lIns="0" tIns="0" rIns="0" bIns="0" anchor="t" anchorCtr="0">
            <a:noAutofit/>
          </a:bodyPr>
          <a:lstStyle/>
          <a:p>
            <a:pPr marL="0" lvl="0" indent="0" algn="l" rtl="0">
              <a:spcBef>
                <a:spcPts val="0"/>
              </a:spcBef>
              <a:spcAft>
                <a:spcPts val="1200"/>
              </a:spcAft>
              <a:buNone/>
            </a:pPr>
            <a:r>
              <a:rPr lang="en" sz="1500">
                <a:solidFill>
                  <a:srgbClr val="000000"/>
                </a:solidFill>
                <a:latin typeface="Roboto"/>
                <a:ea typeface="Roboto"/>
                <a:cs typeface="Roboto"/>
                <a:sym typeface="Roboto"/>
              </a:rPr>
              <a:t>See Wednesday. </a:t>
            </a:r>
            <a:endParaRPr sz="1500">
              <a:solidFill>
                <a:srgbClr val="000000"/>
              </a:solidFill>
              <a:latin typeface="Roboto"/>
              <a:ea typeface="Roboto"/>
              <a:cs typeface="Roboto"/>
              <a:sym typeface="Roboto"/>
            </a:endParaRPr>
          </a:p>
        </p:txBody>
      </p:sp>
      <p:sp>
        <p:nvSpPr>
          <p:cNvPr id="279" name="Google Shape;279;p35"/>
          <p:cNvSpPr txBox="1"/>
          <p:nvPr/>
        </p:nvSpPr>
        <p:spPr>
          <a:xfrm>
            <a:off x="4243000" y="5726721"/>
            <a:ext cx="2712000" cy="17340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Weekly Planner</a:t>
            </a:r>
            <a:r>
              <a:rPr lang="en">
                <a:latin typeface="Roboto Mono"/>
                <a:ea typeface="Roboto Mono"/>
                <a:cs typeface="Roboto Mono"/>
                <a:sym typeface="Roboto Mono"/>
              </a:rPr>
              <a:t>” layout, if you like to write more than can fit in the monthly layouts or just want to elaborate on your plans. </a:t>
            </a:r>
            <a:r>
              <a:rPr lang="en">
                <a:solidFill>
                  <a:srgbClr val="000000"/>
                </a:solidFill>
                <a:latin typeface="Roboto Mono"/>
                <a:ea typeface="Roboto Mono"/>
                <a:cs typeface="Roboto Mono"/>
                <a:sym typeface="Roboto Mono"/>
              </a:rPr>
              <a:t> </a:t>
            </a:r>
            <a:endParaRPr>
              <a:solidFill>
                <a:srgbClr val="000000"/>
              </a:solidFill>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83"/>
        <p:cNvGrpSpPr/>
        <p:nvPr/>
      </p:nvGrpSpPr>
      <p:grpSpPr>
        <a:xfrm>
          <a:off x="0" y="0"/>
          <a:ext cx="0" cy="0"/>
          <a:chOff x="0" y="0"/>
          <a:chExt cx="0" cy="0"/>
        </a:xfrm>
      </p:grpSpPr>
      <p:sp>
        <p:nvSpPr>
          <p:cNvPr id="284" name="Google Shape;284;p36"/>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Strategy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290" name="Google Shape;290;p37"/>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06/21/23</a:t>
            </a:r>
            <a:endParaRPr/>
          </a:p>
        </p:txBody>
      </p:sp>
      <p:sp>
        <p:nvSpPr>
          <p:cNvPr id="291" name="Google Shape;291;p37"/>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18</a:t>
            </a:r>
            <a:endParaRPr/>
          </a:p>
        </p:txBody>
      </p:sp>
      <p:sp>
        <p:nvSpPr>
          <p:cNvPr id="292" name="Google Shape;292;p37"/>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Blank Field Example</a:t>
            </a:r>
            <a:endParaRPr/>
          </a:p>
        </p:txBody>
      </p:sp>
      <p:sp>
        <p:nvSpPr>
          <p:cNvPr id="293" name="Google Shape;293;p37"/>
          <p:cNvSpPr txBox="1"/>
          <p:nvPr/>
        </p:nvSpPr>
        <p:spPr>
          <a:xfrm>
            <a:off x="2462175" y="86225"/>
            <a:ext cx="1660200" cy="10821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Blank Field</a:t>
            </a:r>
            <a:r>
              <a:rPr lang="en">
                <a:latin typeface="Roboto Mono"/>
                <a:ea typeface="Roboto Mono"/>
                <a:cs typeface="Roboto Mono"/>
                <a:sym typeface="Roboto Mono"/>
              </a:rPr>
              <a:t>” layout. </a:t>
            </a:r>
            <a:r>
              <a:rPr lang="en">
                <a:solidFill>
                  <a:srgbClr val="000000"/>
                </a:solidFill>
                <a:latin typeface="Roboto Mono"/>
                <a:ea typeface="Roboto Mono"/>
                <a:cs typeface="Roboto Mono"/>
                <a:sym typeface="Roboto Mono"/>
              </a:rPr>
              <a:t> </a:t>
            </a:r>
            <a:endParaRPr>
              <a:solidFill>
                <a:srgbClr val="000000"/>
              </a:solidFill>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p:txBody>
      </p:sp>
      <p:sp>
        <p:nvSpPr>
          <p:cNvPr id="294" name="Google Shape;294;p37"/>
          <p:cNvSpPr/>
          <p:nvPr/>
        </p:nvSpPr>
        <p:spPr>
          <a:xfrm>
            <a:off x="365750" y="86225"/>
            <a:ext cx="1956000" cy="1082100"/>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Roboto Mono"/>
                <a:ea typeface="Roboto Mono"/>
                <a:cs typeface="Roboto Mono"/>
                <a:sym typeface="Roboto Mono"/>
              </a:rPr>
              <a:t>This field is shown at </a:t>
            </a:r>
            <a:r>
              <a:rPr lang="en" sz="1200" b="1">
                <a:solidFill>
                  <a:schemeClr val="dk1"/>
                </a:solidFill>
                <a:latin typeface="Roboto Mono"/>
                <a:ea typeface="Roboto Mono"/>
                <a:cs typeface="Roboto Mono"/>
                <a:sym typeface="Roboto Mono"/>
              </a:rPr>
              <a:t>1/12 scale</a:t>
            </a:r>
            <a:endParaRPr sz="1200" b="1">
              <a:solidFill>
                <a:schemeClr val="dk1"/>
              </a:solidFill>
              <a:latin typeface="Roboto Mono"/>
              <a:ea typeface="Roboto Mono"/>
              <a:cs typeface="Roboto Mono"/>
              <a:sym typeface="Roboto Mono"/>
            </a:endParaRPr>
          </a:p>
          <a:p>
            <a:pPr marL="0" lvl="0" indent="0" algn="l" rtl="0">
              <a:spcBef>
                <a:spcPts val="0"/>
              </a:spcBef>
              <a:spcAft>
                <a:spcPts val="0"/>
              </a:spcAft>
              <a:buClr>
                <a:schemeClr val="dk1"/>
              </a:buClr>
              <a:buSzPts val="1100"/>
              <a:buFont typeface="Arial"/>
              <a:buNone/>
            </a:pPr>
            <a:endParaRPr sz="1200">
              <a:solidFill>
                <a:schemeClr val="dk1"/>
              </a:solidFill>
              <a:latin typeface="Roboto Mono"/>
              <a:ea typeface="Roboto Mono"/>
              <a:cs typeface="Roboto Mono"/>
              <a:sym typeface="Roboto Mono"/>
            </a:endParaRPr>
          </a:p>
          <a:p>
            <a:pPr marL="0" lvl="0" indent="0" algn="l" rtl="0">
              <a:spcBef>
                <a:spcPts val="0"/>
              </a:spcBef>
              <a:spcAft>
                <a:spcPts val="0"/>
              </a:spcAft>
              <a:buClr>
                <a:schemeClr val="dk1"/>
              </a:buClr>
              <a:buSzPts val="1100"/>
              <a:buFont typeface="Arial"/>
              <a:buNone/>
            </a:pPr>
            <a:r>
              <a:rPr lang="en" sz="1200">
                <a:solidFill>
                  <a:schemeClr val="dk1"/>
                </a:solidFill>
                <a:latin typeface="Roboto Mono"/>
                <a:ea typeface="Roboto Mono"/>
                <a:cs typeface="Roboto Mono"/>
                <a:sym typeface="Roboto Mono"/>
              </a:rPr>
              <a:t>1” on the drawing is actually 12”</a:t>
            </a:r>
            <a:endParaRPr sz="1200">
              <a:solidFill>
                <a:schemeClr val="dk1"/>
              </a:solidFill>
              <a:latin typeface="Roboto Mono"/>
              <a:ea typeface="Roboto Mono"/>
              <a:cs typeface="Roboto Mono"/>
              <a:sym typeface="Roboto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300" name="Google Shape;300;p38"/>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06/21/2023</a:t>
            </a:r>
            <a:endParaRPr/>
          </a:p>
        </p:txBody>
      </p:sp>
      <p:sp>
        <p:nvSpPr>
          <p:cNvPr id="301" name="Google Shape;301;p38"/>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19</a:t>
            </a:r>
            <a:endParaRPr/>
          </a:p>
        </p:txBody>
      </p:sp>
      <p:sp>
        <p:nvSpPr>
          <p:cNvPr id="302" name="Google Shape;302;p3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Starting Field Example</a:t>
            </a:r>
            <a:endParaRPr/>
          </a:p>
        </p:txBody>
      </p:sp>
      <p:sp>
        <p:nvSpPr>
          <p:cNvPr id="303" name="Google Shape;303;p38"/>
          <p:cNvSpPr txBox="1"/>
          <p:nvPr/>
        </p:nvSpPr>
        <p:spPr>
          <a:xfrm>
            <a:off x="2462175" y="86225"/>
            <a:ext cx="1850700" cy="10821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200">
                <a:latin typeface="Roboto Mono"/>
                <a:ea typeface="Roboto Mono"/>
                <a:cs typeface="Roboto Mono"/>
                <a:sym typeface="Roboto Mono"/>
              </a:rPr>
              <a:t>This is the “</a:t>
            </a:r>
            <a:r>
              <a:rPr lang="en" sz="1200" b="1">
                <a:latin typeface="Roboto Mono"/>
                <a:ea typeface="Roboto Mono"/>
                <a:cs typeface="Roboto Mono"/>
                <a:sym typeface="Roboto Mono"/>
              </a:rPr>
              <a:t>Starting Field</a:t>
            </a:r>
            <a:r>
              <a:rPr lang="en" sz="1200">
                <a:latin typeface="Roboto Mono"/>
                <a:ea typeface="Roboto Mono"/>
                <a:cs typeface="Roboto Mono"/>
                <a:sym typeface="Roboto Mono"/>
              </a:rPr>
              <a:t>” layout. The pieces are locked down.  </a:t>
            </a:r>
            <a:r>
              <a:rPr lang="en" sz="1200">
                <a:solidFill>
                  <a:srgbClr val="000000"/>
                </a:solidFill>
                <a:latin typeface="Roboto Mono"/>
                <a:ea typeface="Roboto Mono"/>
                <a:cs typeface="Roboto Mono"/>
                <a:sym typeface="Roboto Mono"/>
              </a:rPr>
              <a:t> </a:t>
            </a:r>
            <a:endParaRPr sz="1200">
              <a:latin typeface="Roboto Mono"/>
              <a:ea typeface="Roboto Mono"/>
              <a:cs typeface="Roboto Mono"/>
              <a:sym typeface="Roboto Mono"/>
            </a:endParaRPr>
          </a:p>
        </p:txBody>
      </p:sp>
      <p:sp>
        <p:nvSpPr>
          <p:cNvPr id="304" name="Google Shape;304;p38"/>
          <p:cNvSpPr/>
          <p:nvPr/>
        </p:nvSpPr>
        <p:spPr>
          <a:xfrm>
            <a:off x="365750" y="86225"/>
            <a:ext cx="1956000" cy="1082100"/>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Roboto Mono"/>
                <a:ea typeface="Roboto Mono"/>
                <a:cs typeface="Roboto Mono"/>
                <a:sym typeface="Roboto Mono"/>
              </a:rPr>
              <a:t>This field is shown at </a:t>
            </a:r>
            <a:r>
              <a:rPr lang="en" sz="1200" b="1">
                <a:solidFill>
                  <a:schemeClr val="dk1"/>
                </a:solidFill>
                <a:latin typeface="Roboto Mono"/>
                <a:ea typeface="Roboto Mono"/>
                <a:cs typeface="Roboto Mono"/>
                <a:sym typeface="Roboto Mono"/>
              </a:rPr>
              <a:t>1/12 scale</a:t>
            </a:r>
            <a:endParaRPr sz="1200" b="1">
              <a:solidFill>
                <a:schemeClr val="dk1"/>
              </a:solidFill>
              <a:latin typeface="Roboto Mono"/>
              <a:ea typeface="Roboto Mono"/>
              <a:cs typeface="Roboto Mono"/>
              <a:sym typeface="Roboto Mono"/>
            </a:endParaRPr>
          </a:p>
          <a:p>
            <a:pPr marL="0" lvl="0" indent="0" algn="l" rtl="0">
              <a:spcBef>
                <a:spcPts val="0"/>
              </a:spcBef>
              <a:spcAft>
                <a:spcPts val="0"/>
              </a:spcAft>
              <a:buNone/>
            </a:pPr>
            <a:endParaRPr sz="1200">
              <a:solidFill>
                <a:schemeClr val="dk1"/>
              </a:solidFill>
              <a:latin typeface="Roboto Mono"/>
              <a:ea typeface="Roboto Mono"/>
              <a:cs typeface="Roboto Mono"/>
              <a:sym typeface="Roboto Mono"/>
            </a:endParaRPr>
          </a:p>
          <a:p>
            <a:pPr marL="0" lvl="0" indent="0" algn="l" rtl="0">
              <a:spcBef>
                <a:spcPts val="0"/>
              </a:spcBef>
              <a:spcAft>
                <a:spcPts val="0"/>
              </a:spcAft>
              <a:buNone/>
            </a:pPr>
            <a:r>
              <a:rPr lang="en" sz="1200">
                <a:solidFill>
                  <a:schemeClr val="dk1"/>
                </a:solidFill>
                <a:latin typeface="Roboto Mono"/>
                <a:ea typeface="Roboto Mono"/>
                <a:cs typeface="Roboto Mono"/>
                <a:sym typeface="Roboto Mono"/>
              </a:rPr>
              <a:t>1” on the drawing is actually 12”</a:t>
            </a:r>
            <a:endParaRPr sz="1200">
              <a:solidFill>
                <a:schemeClr val="dk1"/>
              </a:solidFill>
              <a:latin typeface="Roboto Mono"/>
              <a:ea typeface="Roboto Mono"/>
              <a:cs typeface="Roboto Mono"/>
              <a:sym typeface="Roboto Mon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subTitle" idx="1"/>
          </p:nvPr>
        </p:nvSpPr>
        <p:spPr>
          <a:xfrm>
            <a:off x="244525" y="647950"/>
            <a:ext cx="7281600" cy="920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solidFill>
                  <a:schemeClr val="hlink"/>
                </a:solidFill>
                <a:highlight>
                  <a:schemeClr val="lt1"/>
                </a:highlight>
                <a:uFill>
                  <a:noFill/>
                </a:uFill>
                <a:hlinkClick r:id="rId3" action="ppaction://hlinksldjump"/>
              </a:rPr>
              <a:t>Using </a:t>
            </a:r>
            <a:r>
              <a:rPr lang="en" b="1" dirty="0">
                <a:solidFill>
                  <a:schemeClr val="hlink"/>
                </a:solidFill>
                <a:highlight>
                  <a:schemeClr val="lt1"/>
                </a:highlight>
                <a:uFill>
                  <a:noFill/>
                </a:uFill>
              </a:rPr>
              <a:t>Microsoft PowerPoint</a:t>
            </a:r>
            <a:endParaRPr b="1" dirty="0">
              <a:highlight>
                <a:schemeClr val="lt1"/>
              </a:highlight>
            </a:endParaRPr>
          </a:p>
          <a:p>
            <a:pPr marL="0" lvl="0" indent="0" algn="l" rtl="0">
              <a:spcBef>
                <a:spcPts val="0"/>
              </a:spcBef>
              <a:spcAft>
                <a:spcPts val="0"/>
              </a:spcAft>
              <a:buNone/>
            </a:pPr>
            <a:r>
              <a:rPr lang="en" dirty="0"/>
              <a:t>4	</a:t>
            </a:r>
            <a:r>
              <a:rPr lang="en" dirty="0">
                <a:solidFill>
                  <a:schemeClr val="hlink"/>
                </a:solidFill>
                <a:uFill>
                  <a:noFill/>
                </a:uFill>
                <a:hlinkClick r:id="rId4" action="ppaction://hlinksldjump"/>
              </a:rPr>
              <a:t>PowerPoint for Engineering Notebooks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hlink"/>
                </a:solidFill>
                <a:highlight>
                  <a:schemeClr val="lt1"/>
                </a:highlight>
                <a:uFill>
                  <a:noFill/>
                </a:uFill>
                <a:hlinkClick r:id="rId5" action="ppaction://hlinksldjump"/>
              </a:rPr>
              <a:t>Common Pages</a:t>
            </a:r>
            <a:endParaRPr b="1" dirty="0">
              <a:highlight>
                <a:schemeClr val="lt1"/>
              </a:highlight>
            </a:endParaRPr>
          </a:p>
          <a:p>
            <a:pPr marL="0" lvl="0" indent="0" algn="l" rtl="0">
              <a:spcBef>
                <a:spcPts val="0"/>
              </a:spcBef>
              <a:spcAft>
                <a:spcPts val="0"/>
              </a:spcAft>
              <a:buNone/>
            </a:pPr>
            <a:r>
              <a:rPr lang="en" dirty="0"/>
              <a:t>6	</a:t>
            </a:r>
            <a:r>
              <a:rPr lang="en" dirty="0">
                <a:solidFill>
                  <a:schemeClr val="hlink"/>
                </a:solidFill>
                <a:uFill>
                  <a:noFill/>
                </a:uFill>
                <a:hlinkClick r:id="rId6" action="ppaction://hlinksldjump"/>
              </a:rPr>
              <a:t>Cover Page</a:t>
            </a:r>
            <a:endParaRPr dirty="0"/>
          </a:p>
          <a:p>
            <a:pPr marL="0" lvl="0" indent="0" algn="l" rtl="0">
              <a:spcBef>
                <a:spcPts val="0"/>
              </a:spcBef>
              <a:spcAft>
                <a:spcPts val="0"/>
              </a:spcAft>
              <a:buNone/>
            </a:pPr>
            <a:r>
              <a:rPr lang="en" dirty="0"/>
              <a:t>7	</a:t>
            </a:r>
            <a:r>
              <a:rPr lang="en" dirty="0">
                <a:solidFill>
                  <a:schemeClr val="hlink"/>
                </a:solidFill>
                <a:uFill>
                  <a:noFill/>
                </a:uFill>
                <a:hlinkClick r:id="rId7" action="ppaction://hlinksldjump"/>
              </a:rPr>
              <a:t>Resources</a:t>
            </a:r>
            <a:endParaRPr dirty="0"/>
          </a:p>
          <a:p>
            <a:pPr marL="0" lvl="0" indent="0" algn="l" rtl="0">
              <a:spcBef>
                <a:spcPts val="0"/>
              </a:spcBef>
              <a:spcAft>
                <a:spcPts val="0"/>
              </a:spcAft>
              <a:buNone/>
            </a:pPr>
            <a:r>
              <a:rPr lang="en" dirty="0"/>
              <a:t>8 	</a:t>
            </a:r>
            <a:r>
              <a:rPr lang="en" dirty="0">
                <a:solidFill>
                  <a:schemeClr val="hlink"/>
                </a:solidFill>
                <a:uFill>
                  <a:noFill/>
                </a:uFill>
                <a:hlinkClick r:id="rId8" action="ppaction://hlinksldjump"/>
              </a:rPr>
              <a:t>Table of Contents Example</a:t>
            </a:r>
            <a:endParaRPr dirty="0"/>
          </a:p>
          <a:p>
            <a:pPr marL="0" lvl="0" indent="0" algn="l" rtl="0">
              <a:spcBef>
                <a:spcPts val="0"/>
              </a:spcBef>
              <a:spcAft>
                <a:spcPts val="0"/>
              </a:spcAft>
              <a:buNone/>
            </a:pPr>
            <a:r>
              <a:rPr lang="en" dirty="0"/>
              <a:t>9 	</a:t>
            </a:r>
            <a:r>
              <a:rPr lang="en" dirty="0">
                <a:solidFill>
                  <a:schemeClr val="hlink"/>
                </a:solidFill>
                <a:uFill>
                  <a:noFill/>
                </a:uFill>
                <a:hlinkClick r:id="rId9" action="ppaction://hlinksldjump"/>
              </a:rPr>
              <a:t>Blank Page Example</a:t>
            </a:r>
            <a:endParaRPr dirty="0"/>
          </a:p>
          <a:p>
            <a:pPr marL="0" lvl="0" indent="0" algn="l" rtl="0">
              <a:spcBef>
                <a:spcPts val="0"/>
              </a:spcBef>
              <a:spcAft>
                <a:spcPts val="0"/>
              </a:spcAft>
              <a:buNone/>
            </a:pPr>
            <a:r>
              <a:rPr lang="en" dirty="0"/>
              <a:t>10 	</a:t>
            </a:r>
            <a:r>
              <a:rPr lang="en" dirty="0">
                <a:solidFill>
                  <a:schemeClr val="hlink"/>
                </a:solidFill>
                <a:uFill>
                  <a:noFill/>
                </a:uFill>
                <a:hlinkClick r:id="rId10" action="ppaction://hlinksldjump"/>
              </a:rPr>
              <a:t>Lined Page Example</a:t>
            </a:r>
            <a:endParaRPr dirty="0"/>
          </a:p>
          <a:p>
            <a:pPr marL="0" lvl="0" indent="0" algn="l" rtl="0">
              <a:spcBef>
                <a:spcPts val="0"/>
              </a:spcBef>
              <a:spcAft>
                <a:spcPts val="0"/>
              </a:spcAft>
              <a:buNone/>
            </a:pPr>
            <a:r>
              <a:rPr lang="en" dirty="0"/>
              <a:t>11	</a:t>
            </a:r>
            <a:r>
              <a:rPr lang="en" dirty="0">
                <a:solidFill>
                  <a:schemeClr val="hlink"/>
                </a:solidFill>
                <a:uFill>
                  <a:noFill/>
                </a:uFill>
                <a:hlinkClick r:id="rId11" action="ppaction://hlinksldjump"/>
              </a:rPr>
              <a:t>Dot Grid Example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hlink"/>
                </a:solidFill>
                <a:highlight>
                  <a:schemeClr val="lt1"/>
                </a:highlight>
                <a:uFill>
                  <a:noFill/>
                </a:uFill>
                <a:hlinkClick r:id="rId12" action="ppaction://hlinksldjump"/>
              </a:rPr>
              <a:t>Team Organization</a:t>
            </a:r>
            <a:endParaRPr b="1" dirty="0">
              <a:highlight>
                <a:schemeClr val="lt1"/>
              </a:highlight>
            </a:endParaRPr>
          </a:p>
          <a:p>
            <a:pPr marL="0" lvl="0" indent="0" algn="l" rtl="0">
              <a:spcBef>
                <a:spcPts val="0"/>
              </a:spcBef>
              <a:spcAft>
                <a:spcPts val="0"/>
              </a:spcAft>
              <a:buNone/>
            </a:pPr>
            <a:r>
              <a:rPr lang="en" dirty="0"/>
              <a:t>13	</a:t>
            </a:r>
            <a:r>
              <a:rPr lang="en" dirty="0">
                <a:solidFill>
                  <a:schemeClr val="hlink"/>
                </a:solidFill>
                <a:uFill>
                  <a:noFill/>
                </a:uFill>
                <a:hlinkClick r:id="rId13" action="ppaction://hlinksldjump"/>
              </a:rPr>
              <a:t>Team Bio Example</a:t>
            </a:r>
            <a:endParaRPr dirty="0"/>
          </a:p>
          <a:p>
            <a:pPr marL="0" lvl="0" indent="0" algn="l" rtl="0">
              <a:spcBef>
                <a:spcPts val="0"/>
              </a:spcBef>
              <a:spcAft>
                <a:spcPts val="0"/>
              </a:spcAft>
              <a:buNone/>
            </a:pPr>
            <a:r>
              <a:rPr lang="en" dirty="0"/>
              <a:t>14	</a:t>
            </a:r>
            <a:r>
              <a:rPr lang="en" dirty="0">
                <a:solidFill>
                  <a:schemeClr val="hlink"/>
                </a:solidFill>
                <a:uFill>
                  <a:noFill/>
                </a:uFill>
                <a:hlinkClick r:id="rId14" action="ppaction://hlinksldjump"/>
              </a:rPr>
              <a:t>Lined Calendar Example</a:t>
            </a:r>
            <a:endParaRPr dirty="0"/>
          </a:p>
          <a:p>
            <a:pPr marL="0" lvl="0" indent="0" algn="l" rtl="0">
              <a:spcBef>
                <a:spcPts val="0"/>
              </a:spcBef>
              <a:spcAft>
                <a:spcPts val="0"/>
              </a:spcAft>
              <a:buNone/>
            </a:pPr>
            <a:r>
              <a:rPr lang="en" dirty="0"/>
              <a:t>15	</a:t>
            </a:r>
            <a:r>
              <a:rPr lang="en" dirty="0">
                <a:solidFill>
                  <a:schemeClr val="hlink"/>
                </a:solidFill>
                <a:uFill>
                  <a:noFill/>
                </a:uFill>
                <a:hlinkClick r:id="rId15" action="ppaction://hlinksldjump"/>
              </a:rPr>
              <a:t>Grid Calendar Example</a:t>
            </a:r>
            <a:endParaRPr dirty="0"/>
          </a:p>
          <a:p>
            <a:pPr marL="0" lvl="0" indent="0" algn="l" rtl="0">
              <a:spcBef>
                <a:spcPts val="0"/>
              </a:spcBef>
              <a:spcAft>
                <a:spcPts val="0"/>
              </a:spcAft>
              <a:buNone/>
            </a:pPr>
            <a:r>
              <a:rPr lang="en" dirty="0"/>
              <a:t>16 	</a:t>
            </a:r>
            <a:r>
              <a:rPr lang="en" dirty="0">
                <a:solidFill>
                  <a:schemeClr val="hlink"/>
                </a:solidFill>
                <a:uFill>
                  <a:noFill/>
                </a:uFill>
                <a:hlinkClick r:id="rId16" action="ppaction://hlinksldjump"/>
              </a:rPr>
              <a:t>Weekly Planner Example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hlink"/>
                </a:solidFill>
                <a:uFill>
                  <a:noFill/>
                </a:uFill>
                <a:hlinkClick r:id="rId17" action="ppaction://hlinksldjump"/>
              </a:rPr>
              <a:t>Strategy</a:t>
            </a:r>
            <a:endParaRPr b="1" dirty="0"/>
          </a:p>
          <a:p>
            <a:pPr marL="0" lvl="0" indent="0" algn="l" rtl="0">
              <a:spcBef>
                <a:spcPts val="0"/>
              </a:spcBef>
              <a:spcAft>
                <a:spcPts val="0"/>
              </a:spcAft>
              <a:buNone/>
            </a:pPr>
            <a:r>
              <a:rPr lang="en" dirty="0"/>
              <a:t>18	</a:t>
            </a:r>
            <a:r>
              <a:rPr lang="en" dirty="0">
                <a:solidFill>
                  <a:schemeClr val="hlink"/>
                </a:solidFill>
                <a:uFill>
                  <a:noFill/>
                </a:uFill>
                <a:hlinkClick r:id="rId18" action="ppaction://hlinksldjump"/>
              </a:rPr>
              <a:t>Blank Field Example</a:t>
            </a:r>
            <a:endParaRPr dirty="0"/>
          </a:p>
          <a:p>
            <a:pPr marL="0" lvl="0" indent="0" algn="l" rtl="0">
              <a:spcBef>
                <a:spcPts val="0"/>
              </a:spcBef>
              <a:spcAft>
                <a:spcPts val="0"/>
              </a:spcAft>
              <a:buNone/>
            </a:pPr>
            <a:r>
              <a:rPr lang="en" dirty="0"/>
              <a:t>19 	</a:t>
            </a:r>
            <a:r>
              <a:rPr lang="en" dirty="0">
                <a:solidFill>
                  <a:schemeClr val="hlink"/>
                </a:solidFill>
                <a:uFill>
                  <a:noFill/>
                </a:uFill>
                <a:hlinkClick r:id="rId19" action="ppaction://hlinksldjump"/>
              </a:rPr>
              <a:t>Starting Field Example</a:t>
            </a:r>
            <a:endParaRPr dirty="0"/>
          </a:p>
          <a:p>
            <a:pPr marL="0" lvl="0" indent="0" algn="l" rtl="0">
              <a:spcBef>
                <a:spcPts val="0"/>
              </a:spcBef>
              <a:spcAft>
                <a:spcPts val="0"/>
              </a:spcAft>
              <a:buNone/>
            </a:pPr>
            <a:r>
              <a:rPr lang="en" dirty="0"/>
              <a:t>20	</a:t>
            </a:r>
            <a:r>
              <a:rPr lang="en" dirty="0">
                <a:solidFill>
                  <a:schemeClr val="hlink"/>
                </a:solidFill>
                <a:uFill>
                  <a:noFill/>
                </a:uFill>
                <a:hlinkClick r:id="rId20" action="ppaction://hlinksldjump"/>
              </a:rPr>
              <a:t>Starting Field with Moveable Objects Example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hlink"/>
                </a:solidFill>
                <a:highlight>
                  <a:schemeClr val="lt1"/>
                </a:highlight>
                <a:uFill>
                  <a:noFill/>
                </a:uFill>
                <a:hlinkClick r:id="rId21" action="ppaction://hlinksldjump"/>
              </a:rPr>
              <a:t>Engineering</a:t>
            </a:r>
            <a:endParaRPr b="1" dirty="0">
              <a:highlight>
                <a:schemeClr val="lt1"/>
              </a:highlight>
            </a:endParaRPr>
          </a:p>
          <a:p>
            <a:pPr marL="0" lvl="0" indent="0" algn="l" rtl="0">
              <a:spcBef>
                <a:spcPts val="0"/>
              </a:spcBef>
              <a:spcAft>
                <a:spcPts val="0"/>
              </a:spcAft>
              <a:buNone/>
            </a:pPr>
            <a:r>
              <a:rPr lang="en" dirty="0"/>
              <a:t>22	</a:t>
            </a:r>
            <a:r>
              <a:rPr lang="en" dirty="0">
                <a:solidFill>
                  <a:schemeClr val="hlink"/>
                </a:solidFill>
                <a:uFill>
                  <a:noFill/>
                </a:uFill>
                <a:hlinkClick r:id="rId22" action="ppaction://hlinksldjump"/>
              </a:rPr>
              <a:t>Full-Scale Grid Example</a:t>
            </a:r>
            <a:endParaRPr dirty="0"/>
          </a:p>
          <a:p>
            <a:pPr marL="0" lvl="0" indent="0" algn="l" rtl="0">
              <a:spcBef>
                <a:spcPts val="0"/>
              </a:spcBef>
              <a:spcAft>
                <a:spcPts val="0"/>
              </a:spcAft>
              <a:buNone/>
            </a:pPr>
            <a:r>
              <a:rPr lang="en" dirty="0"/>
              <a:t>23	</a:t>
            </a:r>
            <a:r>
              <a:rPr lang="en" dirty="0">
                <a:solidFill>
                  <a:schemeClr val="hlink"/>
                </a:solidFill>
                <a:uFill>
                  <a:noFill/>
                </a:uFill>
                <a:hlinkClick r:id="rId23" action="ppaction://hlinksldjump"/>
              </a:rPr>
              <a:t>Half-Scale Grid Example</a:t>
            </a:r>
            <a:endParaRPr dirty="0"/>
          </a:p>
          <a:p>
            <a:pPr marL="0" lvl="0" indent="0" algn="l" rtl="0">
              <a:spcBef>
                <a:spcPts val="0"/>
              </a:spcBef>
              <a:spcAft>
                <a:spcPts val="0"/>
              </a:spcAft>
              <a:buNone/>
            </a:pPr>
            <a:r>
              <a:rPr lang="en" dirty="0"/>
              <a:t>24	</a:t>
            </a:r>
            <a:r>
              <a:rPr lang="en" dirty="0">
                <a:solidFill>
                  <a:schemeClr val="hlink"/>
                </a:solidFill>
                <a:uFill>
                  <a:noFill/>
                </a:uFill>
                <a:hlinkClick r:id="rId24" action="ppaction://hlinksldjump"/>
              </a:rPr>
              <a:t>Third-Scale Grid Example</a:t>
            </a:r>
            <a:endParaRPr dirty="0"/>
          </a:p>
          <a:p>
            <a:pPr marL="0" lvl="0" indent="0" algn="l" rtl="0">
              <a:spcBef>
                <a:spcPts val="0"/>
              </a:spcBef>
              <a:spcAft>
                <a:spcPts val="0"/>
              </a:spcAft>
              <a:buNone/>
            </a:pPr>
            <a:r>
              <a:rPr lang="en" dirty="0"/>
              <a:t>25	</a:t>
            </a:r>
            <a:r>
              <a:rPr lang="en" dirty="0">
                <a:solidFill>
                  <a:schemeClr val="hlink"/>
                </a:solidFill>
                <a:uFill>
                  <a:noFill/>
                </a:uFill>
                <a:hlinkClick r:id="rId25" action="ppaction://hlinksldjump"/>
              </a:rPr>
              <a:t>Digital IQ Parts Example</a:t>
            </a:r>
            <a:endParaRPr dirty="0"/>
          </a:p>
          <a:p>
            <a:pPr marL="0" lvl="0" indent="0" algn="l" rtl="0">
              <a:spcBef>
                <a:spcPts val="0"/>
              </a:spcBef>
              <a:spcAft>
                <a:spcPts val="0"/>
              </a:spcAft>
              <a:buNone/>
            </a:pPr>
            <a:r>
              <a:rPr lang="en" dirty="0"/>
              <a:t>26	</a:t>
            </a:r>
            <a:r>
              <a:rPr lang="en" dirty="0">
                <a:solidFill>
                  <a:schemeClr val="hlink"/>
                </a:solidFill>
                <a:uFill>
                  <a:noFill/>
                </a:uFill>
                <a:hlinkClick r:id="rId26" action="ppaction://hlinksldjump"/>
              </a:rPr>
              <a:t>Digital IQ Ruler Example</a:t>
            </a:r>
            <a:endParaRPr dirty="0"/>
          </a:p>
          <a:p>
            <a:pPr marL="0" lvl="0" indent="0" algn="l" rtl="0">
              <a:spcBef>
                <a:spcPts val="0"/>
              </a:spcBef>
              <a:spcAft>
                <a:spcPts val="0"/>
              </a:spcAft>
              <a:buNone/>
            </a:pPr>
            <a:endParaRPr dirty="0">
              <a:highlight>
                <a:schemeClr val="lt1"/>
              </a:highlight>
            </a:endParaRPr>
          </a:p>
          <a:p>
            <a:pPr marL="0" lvl="0" indent="0" algn="l" rtl="0">
              <a:spcBef>
                <a:spcPts val="0"/>
              </a:spcBef>
              <a:spcAft>
                <a:spcPts val="0"/>
              </a:spcAft>
              <a:buNone/>
            </a:pPr>
            <a:r>
              <a:rPr lang="en" b="1" dirty="0">
                <a:solidFill>
                  <a:schemeClr val="hlink"/>
                </a:solidFill>
                <a:highlight>
                  <a:schemeClr val="lt1"/>
                </a:highlight>
                <a:uFill>
                  <a:noFill/>
                </a:uFill>
                <a:hlinkClick r:id="rId27" action="ppaction://hlinksldjump"/>
              </a:rPr>
              <a:t>Wiring</a:t>
            </a:r>
            <a:endParaRPr b="1" dirty="0">
              <a:highlight>
                <a:schemeClr val="lt1"/>
              </a:highlight>
            </a:endParaRPr>
          </a:p>
          <a:p>
            <a:pPr marL="0" lvl="0" indent="0" algn="l" rtl="0">
              <a:spcBef>
                <a:spcPts val="0"/>
              </a:spcBef>
              <a:spcAft>
                <a:spcPts val="0"/>
              </a:spcAft>
              <a:buNone/>
            </a:pPr>
            <a:r>
              <a:rPr lang="en" dirty="0"/>
              <a:t>28	</a:t>
            </a:r>
            <a:r>
              <a:rPr lang="en" dirty="0">
                <a:solidFill>
                  <a:schemeClr val="hlink"/>
                </a:solidFill>
                <a:uFill>
                  <a:noFill/>
                </a:uFill>
                <a:hlinkClick r:id="rId28" action="ppaction://hlinksldjump"/>
              </a:rPr>
              <a:t>IQ Brain Map Example</a:t>
            </a:r>
            <a:endParaRPr dirty="0"/>
          </a:p>
          <a:p>
            <a:pPr marL="0" lvl="0" indent="0" algn="l" rtl="0">
              <a:spcBef>
                <a:spcPts val="0"/>
              </a:spcBef>
              <a:spcAft>
                <a:spcPts val="0"/>
              </a:spcAft>
              <a:buNone/>
            </a:pPr>
            <a:r>
              <a:rPr lang="en" dirty="0"/>
              <a:t>29	</a:t>
            </a:r>
            <a:r>
              <a:rPr lang="en" dirty="0">
                <a:solidFill>
                  <a:schemeClr val="hlink"/>
                </a:solidFill>
                <a:uFill>
                  <a:noFill/>
                </a:uFill>
                <a:hlinkClick r:id="rId29" action="ppaction://hlinksldjump"/>
              </a:rPr>
              <a:t>IQ Controller Map Example</a:t>
            </a:r>
            <a:endParaRPr dirty="0"/>
          </a:p>
          <a:p>
            <a:pPr marL="0" lvl="0" indent="0" algn="l" rtl="0">
              <a:spcBef>
                <a:spcPts val="0"/>
              </a:spcBef>
              <a:spcAft>
                <a:spcPts val="0"/>
              </a:spcAft>
              <a:buNone/>
            </a:pPr>
            <a:endParaRPr dirty="0">
              <a:highlight>
                <a:schemeClr val="lt1"/>
              </a:highlight>
            </a:endParaRPr>
          </a:p>
          <a:p>
            <a:pPr marL="0" lvl="0" indent="0" algn="l" rtl="0">
              <a:spcBef>
                <a:spcPts val="0"/>
              </a:spcBef>
              <a:spcAft>
                <a:spcPts val="0"/>
              </a:spcAft>
              <a:buNone/>
            </a:pPr>
            <a:r>
              <a:rPr lang="en" b="1" dirty="0">
                <a:solidFill>
                  <a:schemeClr val="hlink"/>
                </a:solidFill>
                <a:highlight>
                  <a:schemeClr val="lt1"/>
                </a:highlight>
                <a:uFill>
                  <a:noFill/>
                </a:uFill>
                <a:hlinkClick r:id="rId30" action="ppaction://hlinksldjump"/>
              </a:rPr>
              <a:t>Coding</a:t>
            </a:r>
            <a:endParaRPr b="1" dirty="0">
              <a:highlight>
                <a:schemeClr val="lt1"/>
              </a:highlight>
            </a:endParaRPr>
          </a:p>
          <a:p>
            <a:pPr marL="0" lvl="0" indent="0" algn="l" rtl="0">
              <a:spcBef>
                <a:spcPts val="0"/>
              </a:spcBef>
              <a:spcAft>
                <a:spcPts val="0"/>
              </a:spcAft>
              <a:buNone/>
            </a:pPr>
            <a:r>
              <a:rPr lang="en" dirty="0"/>
              <a:t>31	</a:t>
            </a:r>
            <a:r>
              <a:rPr lang="en" dirty="0">
                <a:solidFill>
                  <a:schemeClr val="hlink"/>
                </a:solidFill>
                <a:uFill>
                  <a:noFill/>
                </a:uFill>
                <a:hlinkClick r:id="rId31" action="ppaction://hlinksldjump"/>
              </a:rPr>
              <a:t>VEXcode Blocks Example</a:t>
            </a:r>
            <a:endParaRPr dirty="0"/>
          </a:p>
          <a:p>
            <a:pPr marL="0" lvl="0" indent="0" algn="l" rtl="0">
              <a:spcBef>
                <a:spcPts val="0"/>
              </a:spcBef>
              <a:spcAft>
                <a:spcPts val="0"/>
              </a:spcAft>
              <a:buNone/>
            </a:pPr>
            <a:r>
              <a:rPr lang="en" dirty="0"/>
              <a:t>32	</a:t>
            </a:r>
            <a:r>
              <a:rPr lang="en" dirty="0">
                <a:solidFill>
                  <a:schemeClr val="hlink"/>
                </a:solidFill>
                <a:uFill>
                  <a:noFill/>
                </a:uFill>
                <a:hlinkClick r:id="rId32" action="ppaction://hlinksldjump"/>
              </a:rPr>
              <a:t>VEXcode Python Example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9"/>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Susan</a:t>
            </a:r>
            <a:endParaRPr/>
          </a:p>
        </p:txBody>
      </p:sp>
      <p:sp>
        <p:nvSpPr>
          <p:cNvPr id="310" name="Google Shape;310;p39"/>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06/21/23</a:t>
            </a:r>
            <a:endParaRPr/>
          </a:p>
        </p:txBody>
      </p:sp>
      <p:sp>
        <p:nvSpPr>
          <p:cNvPr id="311" name="Google Shape;311;p39"/>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20</a:t>
            </a:r>
            <a:endParaRPr/>
          </a:p>
        </p:txBody>
      </p:sp>
      <p:sp>
        <p:nvSpPr>
          <p:cNvPr id="312" name="Google Shape;312;p39"/>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Blank Field with Moveable Objects Example</a:t>
            </a:r>
            <a:endParaRPr/>
          </a:p>
        </p:txBody>
      </p:sp>
      <p:pic>
        <p:nvPicPr>
          <p:cNvPr id="313" name="Google Shape;313;p39"/>
          <p:cNvPicPr preferRelativeResize="0"/>
          <p:nvPr/>
        </p:nvPicPr>
        <p:blipFill>
          <a:blip r:embed="rId3">
            <a:alphaModFix/>
          </a:blip>
          <a:stretch>
            <a:fillRect/>
          </a:stretch>
        </p:blipFill>
        <p:spPr>
          <a:xfrm>
            <a:off x="2276525" y="4338337"/>
            <a:ext cx="468250" cy="470552"/>
          </a:xfrm>
          <a:prstGeom prst="rect">
            <a:avLst/>
          </a:prstGeom>
          <a:noFill/>
          <a:ln>
            <a:noFill/>
          </a:ln>
        </p:spPr>
      </p:pic>
      <p:pic>
        <p:nvPicPr>
          <p:cNvPr id="314" name="Google Shape;314;p39"/>
          <p:cNvPicPr preferRelativeResize="0"/>
          <p:nvPr/>
        </p:nvPicPr>
        <p:blipFill>
          <a:blip r:embed="rId4">
            <a:alphaModFix/>
          </a:blip>
          <a:stretch>
            <a:fillRect/>
          </a:stretch>
        </p:blipFill>
        <p:spPr>
          <a:xfrm>
            <a:off x="1516802" y="4301600"/>
            <a:ext cx="159700" cy="159700"/>
          </a:xfrm>
          <a:prstGeom prst="rect">
            <a:avLst/>
          </a:prstGeom>
          <a:noFill/>
          <a:ln>
            <a:noFill/>
          </a:ln>
        </p:spPr>
      </p:pic>
      <p:pic>
        <p:nvPicPr>
          <p:cNvPr id="315" name="Google Shape;315;p39"/>
          <p:cNvPicPr preferRelativeResize="0"/>
          <p:nvPr/>
        </p:nvPicPr>
        <p:blipFill>
          <a:blip r:embed="rId5">
            <a:alphaModFix/>
          </a:blip>
          <a:stretch>
            <a:fillRect/>
          </a:stretch>
        </p:blipFill>
        <p:spPr>
          <a:xfrm>
            <a:off x="1479675" y="4463157"/>
            <a:ext cx="232075" cy="229828"/>
          </a:xfrm>
          <a:prstGeom prst="rect">
            <a:avLst/>
          </a:prstGeom>
          <a:noFill/>
          <a:ln>
            <a:noFill/>
          </a:ln>
        </p:spPr>
      </p:pic>
      <p:pic>
        <p:nvPicPr>
          <p:cNvPr id="316" name="Google Shape;316;p39"/>
          <p:cNvPicPr preferRelativeResize="0"/>
          <p:nvPr/>
        </p:nvPicPr>
        <p:blipFill>
          <a:blip r:embed="rId3">
            <a:alphaModFix/>
          </a:blip>
          <a:stretch>
            <a:fillRect/>
          </a:stretch>
        </p:blipFill>
        <p:spPr>
          <a:xfrm>
            <a:off x="2276515" y="6170768"/>
            <a:ext cx="468250" cy="470552"/>
          </a:xfrm>
          <a:prstGeom prst="rect">
            <a:avLst/>
          </a:prstGeom>
          <a:noFill/>
          <a:ln>
            <a:noFill/>
          </a:ln>
        </p:spPr>
      </p:pic>
      <p:pic>
        <p:nvPicPr>
          <p:cNvPr id="317" name="Google Shape;317;p39"/>
          <p:cNvPicPr preferRelativeResize="0"/>
          <p:nvPr/>
        </p:nvPicPr>
        <p:blipFill>
          <a:blip r:embed="rId3">
            <a:alphaModFix/>
          </a:blip>
          <a:stretch>
            <a:fillRect/>
          </a:stretch>
        </p:blipFill>
        <p:spPr>
          <a:xfrm>
            <a:off x="5020823" y="5245543"/>
            <a:ext cx="478050" cy="480400"/>
          </a:xfrm>
          <a:prstGeom prst="rect">
            <a:avLst/>
          </a:prstGeom>
          <a:noFill/>
          <a:ln>
            <a:noFill/>
          </a:ln>
        </p:spPr>
      </p:pic>
      <p:pic>
        <p:nvPicPr>
          <p:cNvPr id="318" name="Google Shape;318;p39"/>
          <p:cNvPicPr preferRelativeResize="0"/>
          <p:nvPr/>
        </p:nvPicPr>
        <p:blipFill>
          <a:blip r:embed="rId4">
            <a:alphaModFix/>
          </a:blip>
          <a:stretch>
            <a:fillRect/>
          </a:stretch>
        </p:blipFill>
        <p:spPr>
          <a:xfrm>
            <a:off x="1711752" y="4490975"/>
            <a:ext cx="159700" cy="159700"/>
          </a:xfrm>
          <a:prstGeom prst="rect">
            <a:avLst/>
          </a:prstGeom>
          <a:noFill/>
          <a:ln>
            <a:noFill/>
          </a:ln>
        </p:spPr>
      </p:pic>
      <p:pic>
        <p:nvPicPr>
          <p:cNvPr id="319" name="Google Shape;319;p39"/>
          <p:cNvPicPr preferRelativeResize="0"/>
          <p:nvPr/>
        </p:nvPicPr>
        <p:blipFill>
          <a:blip r:embed="rId4">
            <a:alphaModFix/>
          </a:blip>
          <a:stretch>
            <a:fillRect/>
          </a:stretch>
        </p:blipFill>
        <p:spPr>
          <a:xfrm>
            <a:off x="1319980" y="4490975"/>
            <a:ext cx="159700" cy="159700"/>
          </a:xfrm>
          <a:prstGeom prst="rect">
            <a:avLst/>
          </a:prstGeom>
          <a:noFill/>
          <a:ln>
            <a:noFill/>
          </a:ln>
        </p:spPr>
      </p:pic>
      <p:pic>
        <p:nvPicPr>
          <p:cNvPr id="320" name="Google Shape;320;p39"/>
          <p:cNvPicPr preferRelativeResize="0"/>
          <p:nvPr/>
        </p:nvPicPr>
        <p:blipFill>
          <a:blip r:embed="rId4">
            <a:alphaModFix/>
          </a:blip>
          <a:stretch>
            <a:fillRect/>
          </a:stretch>
        </p:blipFill>
        <p:spPr>
          <a:xfrm>
            <a:off x="1516802" y="4689670"/>
            <a:ext cx="159700" cy="159700"/>
          </a:xfrm>
          <a:prstGeom prst="rect">
            <a:avLst/>
          </a:prstGeom>
          <a:noFill/>
          <a:ln>
            <a:noFill/>
          </a:ln>
        </p:spPr>
      </p:pic>
      <p:pic>
        <p:nvPicPr>
          <p:cNvPr id="321" name="Google Shape;321;p39"/>
          <p:cNvPicPr preferRelativeResize="0"/>
          <p:nvPr/>
        </p:nvPicPr>
        <p:blipFill>
          <a:blip r:embed="rId4">
            <a:alphaModFix/>
          </a:blip>
          <a:stretch>
            <a:fillRect/>
          </a:stretch>
        </p:blipFill>
        <p:spPr>
          <a:xfrm>
            <a:off x="3349352" y="4965847"/>
            <a:ext cx="159700" cy="159700"/>
          </a:xfrm>
          <a:prstGeom prst="rect">
            <a:avLst/>
          </a:prstGeom>
          <a:noFill/>
          <a:ln>
            <a:noFill/>
          </a:ln>
        </p:spPr>
      </p:pic>
      <p:pic>
        <p:nvPicPr>
          <p:cNvPr id="322" name="Google Shape;322;p39"/>
          <p:cNvPicPr preferRelativeResize="0"/>
          <p:nvPr/>
        </p:nvPicPr>
        <p:blipFill>
          <a:blip r:embed="rId4">
            <a:alphaModFix/>
          </a:blip>
          <a:stretch>
            <a:fillRect/>
          </a:stretch>
        </p:blipFill>
        <p:spPr>
          <a:xfrm>
            <a:off x="2901888" y="5418897"/>
            <a:ext cx="159700" cy="159700"/>
          </a:xfrm>
          <a:prstGeom prst="rect">
            <a:avLst/>
          </a:prstGeom>
          <a:noFill/>
          <a:ln>
            <a:noFill/>
          </a:ln>
        </p:spPr>
      </p:pic>
      <p:pic>
        <p:nvPicPr>
          <p:cNvPr id="323" name="Google Shape;323;p39"/>
          <p:cNvPicPr preferRelativeResize="0"/>
          <p:nvPr/>
        </p:nvPicPr>
        <p:blipFill>
          <a:blip r:embed="rId4">
            <a:alphaModFix/>
          </a:blip>
          <a:stretch>
            <a:fillRect/>
          </a:stretch>
        </p:blipFill>
        <p:spPr>
          <a:xfrm>
            <a:off x="3349352" y="5418897"/>
            <a:ext cx="159700" cy="159700"/>
          </a:xfrm>
          <a:prstGeom prst="rect">
            <a:avLst/>
          </a:prstGeom>
          <a:noFill/>
          <a:ln>
            <a:noFill/>
          </a:ln>
        </p:spPr>
      </p:pic>
      <p:pic>
        <p:nvPicPr>
          <p:cNvPr id="324" name="Google Shape;324;p39"/>
          <p:cNvPicPr preferRelativeResize="0"/>
          <p:nvPr/>
        </p:nvPicPr>
        <p:blipFill>
          <a:blip r:embed="rId4">
            <a:alphaModFix/>
          </a:blip>
          <a:stretch>
            <a:fillRect/>
          </a:stretch>
        </p:blipFill>
        <p:spPr>
          <a:xfrm>
            <a:off x="3349352" y="5871947"/>
            <a:ext cx="159700" cy="159700"/>
          </a:xfrm>
          <a:prstGeom prst="rect">
            <a:avLst/>
          </a:prstGeom>
          <a:noFill/>
          <a:ln>
            <a:noFill/>
          </a:ln>
        </p:spPr>
      </p:pic>
      <p:pic>
        <p:nvPicPr>
          <p:cNvPr id="325" name="Google Shape;325;p39"/>
          <p:cNvPicPr preferRelativeResize="0"/>
          <p:nvPr/>
        </p:nvPicPr>
        <p:blipFill>
          <a:blip r:embed="rId4">
            <a:alphaModFix/>
          </a:blip>
          <a:stretch>
            <a:fillRect/>
          </a:stretch>
        </p:blipFill>
        <p:spPr>
          <a:xfrm>
            <a:off x="3819102" y="5418897"/>
            <a:ext cx="159700" cy="159700"/>
          </a:xfrm>
          <a:prstGeom prst="rect">
            <a:avLst/>
          </a:prstGeom>
          <a:noFill/>
          <a:ln>
            <a:noFill/>
          </a:ln>
        </p:spPr>
      </p:pic>
      <p:pic>
        <p:nvPicPr>
          <p:cNvPr id="326" name="Google Shape;326;p39"/>
          <p:cNvPicPr preferRelativeResize="0"/>
          <p:nvPr/>
        </p:nvPicPr>
        <p:blipFill>
          <a:blip r:embed="rId4">
            <a:alphaModFix/>
          </a:blip>
          <a:stretch>
            <a:fillRect/>
          </a:stretch>
        </p:blipFill>
        <p:spPr>
          <a:xfrm>
            <a:off x="1516802" y="6141600"/>
            <a:ext cx="159700" cy="159700"/>
          </a:xfrm>
          <a:prstGeom prst="rect">
            <a:avLst/>
          </a:prstGeom>
          <a:noFill/>
          <a:ln>
            <a:noFill/>
          </a:ln>
        </p:spPr>
      </p:pic>
      <p:pic>
        <p:nvPicPr>
          <p:cNvPr id="327" name="Google Shape;327;p39"/>
          <p:cNvPicPr preferRelativeResize="0"/>
          <p:nvPr/>
        </p:nvPicPr>
        <p:blipFill>
          <a:blip r:embed="rId4">
            <a:alphaModFix/>
          </a:blip>
          <a:stretch>
            <a:fillRect/>
          </a:stretch>
        </p:blipFill>
        <p:spPr>
          <a:xfrm>
            <a:off x="1719179" y="6330975"/>
            <a:ext cx="159700" cy="159700"/>
          </a:xfrm>
          <a:prstGeom prst="rect">
            <a:avLst/>
          </a:prstGeom>
          <a:noFill/>
          <a:ln>
            <a:noFill/>
          </a:ln>
        </p:spPr>
      </p:pic>
      <p:pic>
        <p:nvPicPr>
          <p:cNvPr id="328" name="Google Shape;328;p39"/>
          <p:cNvPicPr preferRelativeResize="0"/>
          <p:nvPr/>
        </p:nvPicPr>
        <p:blipFill>
          <a:blip r:embed="rId4">
            <a:alphaModFix/>
          </a:blip>
          <a:stretch>
            <a:fillRect/>
          </a:stretch>
        </p:blipFill>
        <p:spPr>
          <a:xfrm>
            <a:off x="1329263" y="6330975"/>
            <a:ext cx="159700" cy="159700"/>
          </a:xfrm>
          <a:prstGeom prst="rect">
            <a:avLst/>
          </a:prstGeom>
          <a:noFill/>
          <a:ln>
            <a:noFill/>
          </a:ln>
        </p:spPr>
      </p:pic>
      <p:pic>
        <p:nvPicPr>
          <p:cNvPr id="329" name="Google Shape;329;p39"/>
          <p:cNvPicPr preferRelativeResize="0"/>
          <p:nvPr/>
        </p:nvPicPr>
        <p:blipFill>
          <a:blip r:embed="rId4">
            <a:alphaModFix/>
          </a:blip>
          <a:stretch>
            <a:fillRect/>
          </a:stretch>
        </p:blipFill>
        <p:spPr>
          <a:xfrm>
            <a:off x="1516802" y="6529670"/>
            <a:ext cx="159700" cy="159700"/>
          </a:xfrm>
          <a:prstGeom prst="rect">
            <a:avLst/>
          </a:prstGeom>
          <a:noFill/>
          <a:ln>
            <a:noFill/>
          </a:ln>
        </p:spPr>
      </p:pic>
      <p:pic>
        <p:nvPicPr>
          <p:cNvPr id="330" name="Google Shape;330;p39"/>
          <p:cNvPicPr preferRelativeResize="0"/>
          <p:nvPr/>
        </p:nvPicPr>
        <p:blipFill>
          <a:blip r:embed="rId4">
            <a:alphaModFix/>
          </a:blip>
          <a:stretch>
            <a:fillRect/>
          </a:stretch>
        </p:blipFill>
        <p:spPr>
          <a:xfrm>
            <a:off x="1516788" y="5418897"/>
            <a:ext cx="159700" cy="159700"/>
          </a:xfrm>
          <a:prstGeom prst="rect">
            <a:avLst/>
          </a:prstGeom>
          <a:noFill/>
          <a:ln>
            <a:noFill/>
          </a:ln>
        </p:spPr>
      </p:pic>
      <p:pic>
        <p:nvPicPr>
          <p:cNvPr id="331" name="Google Shape;331;p39"/>
          <p:cNvPicPr preferRelativeResize="0"/>
          <p:nvPr/>
        </p:nvPicPr>
        <p:blipFill>
          <a:blip r:embed="rId4">
            <a:alphaModFix/>
          </a:blip>
          <a:stretch>
            <a:fillRect/>
          </a:stretch>
        </p:blipFill>
        <p:spPr>
          <a:xfrm>
            <a:off x="1980988" y="5418897"/>
            <a:ext cx="159700" cy="159700"/>
          </a:xfrm>
          <a:prstGeom prst="rect">
            <a:avLst/>
          </a:prstGeom>
          <a:noFill/>
          <a:ln>
            <a:noFill/>
          </a:ln>
        </p:spPr>
      </p:pic>
      <p:pic>
        <p:nvPicPr>
          <p:cNvPr id="332" name="Google Shape;332;p39"/>
          <p:cNvPicPr preferRelativeResize="0"/>
          <p:nvPr/>
        </p:nvPicPr>
        <p:blipFill>
          <a:blip r:embed="rId5">
            <a:alphaModFix/>
          </a:blip>
          <a:stretch>
            <a:fillRect/>
          </a:stretch>
        </p:blipFill>
        <p:spPr>
          <a:xfrm>
            <a:off x="1481532" y="6302662"/>
            <a:ext cx="232075" cy="229828"/>
          </a:xfrm>
          <a:prstGeom prst="rect">
            <a:avLst/>
          </a:prstGeom>
          <a:noFill/>
          <a:ln>
            <a:noFill/>
          </a:ln>
        </p:spPr>
      </p:pic>
      <p:pic>
        <p:nvPicPr>
          <p:cNvPr id="333" name="Google Shape;333;p39"/>
          <p:cNvPicPr preferRelativeResize="0"/>
          <p:nvPr/>
        </p:nvPicPr>
        <p:blipFill>
          <a:blip r:embed="rId5">
            <a:alphaModFix/>
          </a:blip>
          <a:stretch>
            <a:fillRect/>
          </a:stretch>
        </p:blipFill>
        <p:spPr>
          <a:xfrm>
            <a:off x="3313169" y="6302662"/>
            <a:ext cx="232075" cy="229828"/>
          </a:xfrm>
          <a:prstGeom prst="rect">
            <a:avLst/>
          </a:prstGeom>
          <a:noFill/>
          <a:ln>
            <a:noFill/>
          </a:ln>
        </p:spPr>
      </p:pic>
      <p:pic>
        <p:nvPicPr>
          <p:cNvPr id="334" name="Google Shape;334;p39"/>
          <p:cNvPicPr preferRelativeResize="0"/>
          <p:nvPr/>
        </p:nvPicPr>
        <p:blipFill>
          <a:blip r:embed="rId5">
            <a:alphaModFix/>
          </a:blip>
          <a:stretch>
            <a:fillRect/>
          </a:stretch>
        </p:blipFill>
        <p:spPr>
          <a:xfrm>
            <a:off x="2396894" y="5383837"/>
            <a:ext cx="232075" cy="229828"/>
          </a:xfrm>
          <a:prstGeom prst="rect">
            <a:avLst/>
          </a:prstGeom>
          <a:noFill/>
          <a:ln>
            <a:noFill/>
          </a:ln>
        </p:spPr>
      </p:pic>
      <p:pic>
        <p:nvPicPr>
          <p:cNvPr id="335" name="Google Shape;335;p39"/>
          <p:cNvPicPr preferRelativeResize="0"/>
          <p:nvPr/>
        </p:nvPicPr>
        <p:blipFill>
          <a:blip r:embed="rId4">
            <a:alphaModFix/>
          </a:blip>
          <a:stretch>
            <a:fillRect/>
          </a:stretch>
        </p:blipFill>
        <p:spPr>
          <a:xfrm>
            <a:off x="3813541" y="7245912"/>
            <a:ext cx="159700" cy="159700"/>
          </a:xfrm>
          <a:prstGeom prst="rect">
            <a:avLst/>
          </a:prstGeom>
          <a:noFill/>
          <a:ln>
            <a:noFill/>
          </a:ln>
        </p:spPr>
      </p:pic>
      <p:pic>
        <p:nvPicPr>
          <p:cNvPr id="336" name="Google Shape;336;p39"/>
          <p:cNvPicPr preferRelativeResize="0"/>
          <p:nvPr/>
        </p:nvPicPr>
        <p:blipFill>
          <a:blip r:embed="rId4">
            <a:alphaModFix/>
          </a:blip>
          <a:stretch>
            <a:fillRect/>
          </a:stretch>
        </p:blipFill>
        <p:spPr>
          <a:xfrm>
            <a:off x="4266575" y="7245912"/>
            <a:ext cx="159700" cy="159700"/>
          </a:xfrm>
          <a:prstGeom prst="rect">
            <a:avLst/>
          </a:prstGeom>
          <a:noFill/>
          <a:ln>
            <a:noFill/>
          </a:ln>
        </p:spPr>
      </p:pic>
      <p:pic>
        <p:nvPicPr>
          <p:cNvPr id="337" name="Google Shape;337;p39"/>
          <p:cNvPicPr preferRelativeResize="0"/>
          <p:nvPr/>
        </p:nvPicPr>
        <p:blipFill>
          <a:blip r:embed="rId4">
            <a:alphaModFix/>
          </a:blip>
          <a:stretch>
            <a:fillRect/>
          </a:stretch>
        </p:blipFill>
        <p:spPr>
          <a:xfrm>
            <a:off x="4728898" y="7245912"/>
            <a:ext cx="159700" cy="159700"/>
          </a:xfrm>
          <a:prstGeom prst="rect">
            <a:avLst/>
          </a:prstGeom>
          <a:noFill/>
          <a:ln>
            <a:noFill/>
          </a:ln>
        </p:spPr>
      </p:pic>
      <p:pic>
        <p:nvPicPr>
          <p:cNvPr id="338" name="Google Shape;338;p39"/>
          <p:cNvPicPr preferRelativeResize="0"/>
          <p:nvPr/>
        </p:nvPicPr>
        <p:blipFill>
          <a:blip r:embed="rId5">
            <a:alphaModFix/>
          </a:blip>
          <a:stretch>
            <a:fillRect/>
          </a:stretch>
        </p:blipFill>
        <p:spPr>
          <a:xfrm>
            <a:off x="4229419" y="5383837"/>
            <a:ext cx="232075" cy="229828"/>
          </a:xfrm>
          <a:prstGeom prst="rect">
            <a:avLst/>
          </a:prstGeom>
          <a:noFill/>
          <a:ln>
            <a:noFill/>
          </a:ln>
        </p:spPr>
      </p:pic>
      <p:pic>
        <p:nvPicPr>
          <p:cNvPr id="339" name="Google Shape;339;p39"/>
          <p:cNvPicPr preferRelativeResize="0"/>
          <p:nvPr/>
        </p:nvPicPr>
        <p:blipFill>
          <a:blip r:embed="rId5">
            <a:alphaModFix/>
          </a:blip>
          <a:stretch>
            <a:fillRect/>
          </a:stretch>
        </p:blipFill>
        <p:spPr>
          <a:xfrm>
            <a:off x="3313169" y="4457768"/>
            <a:ext cx="232075" cy="229828"/>
          </a:xfrm>
          <a:prstGeom prst="rect">
            <a:avLst/>
          </a:prstGeom>
          <a:noFill/>
          <a:ln>
            <a:noFill/>
          </a:ln>
        </p:spPr>
      </p:pic>
      <p:pic>
        <p:nvPicPr>
          <p:cNvPr id="340" name="Google Shape;340;p39"/>
          <p:cNvPicPr preferRelativeResize="0"/>
          <p:nvPr/>
        </p:nvPicPr>
        <p:blipFill>
          <a:blip r:embed="rId4">
            <a:alphaModFix/>
          </a:blip>
          <a:stretch>
            <a:fillRect/>
          </a:stretch>
        </p:blipFill>
        <p:spPr>
          <a:xfrm>
            <a:off x="4269330" y="7972318"/>
            <a:ext cx="159700" cy="159700"/>
          </a:xfrm>
          <a:prstGeom prst="rect">
            <a:avLst/>
          </a:prstGeom>
          <a:noFill/>
          <a:ln>
            <a:noFill/>
          </a:ln>
        </p:spPr>
      </p:pic>
      <p:pic>
        <p:nvPicPr>
          <p:cNvPr id="341" name="Google Shape;341;p39"/>
          <p:cNvPicPr preferRelativeResize="0"/>
          <p:nvPr/>
        </p:nvPicPr>
        <p:blipFill>
          <a:blip r:embed="rId4">
            <a:alphaModFix/>
          </a:blip>
          <a:stretch>
            <a:fillRect/>
          </a:stretch>
        </p:blipFill>
        <p:spPr>
          <a:xfrm>
            <a:off x="4471707" y="8161693"/>
            <a:ext cx="159700" cy="159700"/>
          </a:xfrm>
          <a:prstGeom prst="rect">
            <a:avLst/>
          </a:prstGeom>
          <a:noFill/>
          <a:ln>
            <a:noFill/>
          </a:ln>
        </p:spPr>
      </p:pic>
      <p:pic>
        <p:nvPicPr>
          <p:cNvPr id="342" name="Google Shape;342;p39"/>
          <p:cNvPicPr preferRelativeResize="0"/>
          <p:nvPr/>
        </p:nvPicPr>
        <p:blipFill>
          <a:blip r:embed="rId4">
            <a:alphaModFix/>
          </a:blip>
          <a:stretch>
            <a:fillRect/>
          </a:stretch>
        </p:blipFill>
        <p:spPr>
          <a:xfrm>
            <a:off x="4081791" y="8161693"/>
            <a:ext cx="159700" cy="159700"/>
          </a:xfrm>
          <a:prstGeom prst="rect">
            <a:avLst/>
          </a:prstGeom>
          <a:noFill/>
          <a:ln>
            <a:noFill/>
          </a:ln>
        </p:spPr>
      </p:pic>
      <p:pic>
        <p:nvPicPr>
          <p:cNvPr id="343" name="Google Shape;343;p39"/>
          <p:cNvPicPr preferRelativeResize="0"/>
          <p:nvPr/>
        </p:nvPicPr>
        <p:blipFill>
          <a:blip r:embed="rId4">
            <a:alphaModFix/>
          </a:blip>
          <a:stretch>
            <a:fillRect/>
          </a:stretch>
        </p:blipFill>
        <p:spPr>
          <a:xfrm>
            <a:off x="4269330" y="8360388"/>
            <a:ext cx="159700" cy="159700"/>
          </a:xfrm>
          <a:prstGeom prst="rect">
            <a:avLst/>
          </a:prstGeom>
          <a:noFill/>
          <a:ln>
            <a:noFill/>
          </a:ln>
        </p:spPr>
      </p:pic>
      <p:pic>
        <p:nvPicPr>
          <p:cNvPr id="344" name="Google Shape;344;p39"/>
          <p:cNvPicPr preferRelativeResize="0"/>
          <p:nvPr/>
        </p:nvPicPr>
        <p:blipFill>
          <a:blip r:embed="rId5">
            <a:alphaModFix/>
          </a:blip>
          <a:stretch>
            <a:fillRect/>
          </a:stretch>
        </p:blipFill>
        <p:spPr>
          <a:xfrm>
            <a:off x="4235916" y="8133380"/>
            <a:ext cx="232075" cy="229828"/>
          </a:xfrm>
          <a:prstGeom prst="rect">
            <a:avLst/>
          </a:prstGeom>
          <a:noFill/>
          <a:ln>
            <a:noFill/>
          </a:ln>
        </p:spPr>
      </p:pic>
      <p:pic>
        <p:nvPicPr>
          <p:cNvPr id="345" name="Google Shape;345;p39"/>
          <p:cNvPicPr preferRelativeResize="0"/>
          <p:nvPr/>
        </p:nvPicPr>
        <p:blipFill>
          <a:blip r:embed="rId4">
            <a:alphaModFix/>
          </a:blip>
          <a:stretch>
            <a:fillRect/>
          </a:stretch>
        </p:blipFill>
        <p:spPr>
          <a:xfrm>
            <a:off x="5183712" y="7245912"/>
            <a:ext cx="159700" cy="159700"/>
          </a:xfrm>
          <a:prstGeom prst="rect">
            <a:avLst/>
          </a:prstGeom>
          <a:noFill/>
          <a:ln>
            <a:noFill/>
          </a:ln>
        </p:spPr>
      </p:pic>
      <p:pic>
        <p:nvPicPr>
          <p:cNvPr id="346" name="Google Shape;346;p39"/>
          <p:cNvPicPr preferRelativeResize="0"/>
          <p:nvPr/>
        </p:nvPicPr>
        <p:blipFill>
          <a:blip r:embed="rId4">
            <a:alphaModFix/>
          </a:blip>
          <a:stretch>
            <a:fillRect/>
          </a:stretch>
        </p:blipFill>
        <p:spPr>
          <a:xfrm>
            <a:off x="3813541" y="3578881"/>
            <a:ext cx="159700" cy="159700"/>
          </a:xfrm>
          <a:prstGeom prst="rect">
            <a:avLst/>
          </a:prstGeom>
          <a:noFill/>
          <a:ln>
            <a:noFill/>
          </a:ln>
        </p:spPr>
      </p:pic>
      <p:pic>
        <p:nvPicPr>
          <p:cNvPr id="347" name="Google Shape;347;p39"/>
          <p:cNvPicPr preferRelativeResize="0"/>
          <p:nvPr/>
        </p:nvPicPr>
        <p:blipFill>
          <a:blip r:embed="rId4">
            <a:alphaModFix/>
          </a:blip>
          <a:stretch>
            <a:fillRect/>
          </a:stretch>
        </p:blipFill>
        <p:spPr>
          <a:xfrm>
            <a:off x="4266575" y="3578881"/>
            <a:ext cx="159700" cy="159700"/>
          </a:xfrm>
          <a:prstGeom prst="rect">
            <a:avLst/>
          </a:prstGeom>
          <a:noFill/>
          <a:ln>
            <a:noFill/>
          </a:ln>
        </p:spPr>
      </p:pic>
      <p:pic>
        <p:nvPicPr>
          <p:cNvPr id="348" name="Google Shape;348;p39"/>
          <p:cNvPicPr preferRelativeResize="0"/>
          <p:nvPr/>
        </p:nvPicPr>
        <p:blipFill>
          <a:blip r:embed="rId4">
            <a:alphaModFix/>
          </a:blip>
          <a:stretch>
            <a:fillRect/>
          </a:stretch>
        </p:blipFill>
        <p:spPr>
          <a:xfrm>
            <a:off x="4728898" y="3578881"/>
            <a:ext cx="159700" cy="159700"/>
          </a:xfrm>
          <a:prstGeom prst="rect">
            <a:avLst/>
          </a:prstGeom>
          <a:noFill/>
          <a:ln>
            <a:noFill/>
          </a:ln>
        </p:spPr>
      </p:pic>
      <p:pic>
        <p:nvPicPr>
          <p:cNvPr id="349" name="Google Shape;349;p39"/>
          <p:cNvPicPr preferRelativeResize="0"/>
          <p:nvPr/>
        </p:nvPicPr>
        <p:blipFill>
          <a:blip r:embed="rId4">
            <a:alphaModFix/>
          </a:blip>
          <a:stretch>
            <a:fillRect/>
          </a:stretch>
        </p:blipFill>
        <p:spPr>
          <a:xfrm>
            <a:off x="5183712" y="3578881"/>
            <a:ext cx="159700" cy="159700"/>
          </a:xfrm>
          <a:prstGeom prst="rect">
            <a:avLst/>
          </a:prstGeom>
          <a:noFill/>
          <a:ln>
            <a:noFill/>
          </a:ln>
        </p:spPr>
      </p:pic>
      <p:pic>
        <p:nvPicPr>
          <p:cNvPr id="350" name="Google Shape;350;p39"/>
          <p:cNvPicPr preferRelativeResize="0"/>
          <p:nvPr/>
        </p:nvPicPr>
        <p:blipFill>
          <a:blip r:embed="rId4">
            <a:alphaModFix/>
          </a:blip>
          <a:stretch>
            <a:fillRect/>
          </a:stretch>
        </p:blipFill>
        <p:spPr>
          <a:xfrm>
            <a:off x="4269330" y="2463393"/>
            <a:ext cx="159700" cy="159700"/>
          </a:xfrm>
          <a:prstGeom prst="rect">
            <a:avLst/>
          </a:prstGeom>
          <a:noFill/>
          <a:ln>
            <a:noFill/>
          </a:ln>
        </p:spPr>
      </p:pic>
      <p:pic>
        <p:nvPicPr>
          <p:cNvPr id="351" name="Google Shape;351;p39"/>
          <p:cNvPicPr preferRelativeResize="0"/>
          <p:nvPr/>
        </p:nvPicPr>
        <p:blipFill>
          <a:blip r:embed="rId4">
            <a:alphaModFix/>
          </a:blip>
          <a:stretch>
            <a:fillRect/>
          </a:stretch>
        </p:blipFill>
        <p:spPr>
          <a:xfrm>
            <a:off x="4471707" y="2652768"/>
            <a:ext cx="159700" cy="159700"/>
          </a:xfrm>
          <a:prstGeom prst="rect">
            <a:avLst/>
          </a:prstGeom>
          <a:noFill/>
          <a:ln>
            <a:noFill/>
          </a:ln>
        </p:spPr>
      </p:pic>
      <p:pic>
        <p:nvPicPr>
          <p:cNvPr id="352" name="Google Shape;352;p39"/>
          <p:cNvPicPr preferRelativeResize="0"/>
          <p:nvPr/>
        </p:nvPicPr>
        <p:blipFill>
          <a:blip r:embed="rId4">
            <a:alphaModFix/>
          </a:blip>
          <a:stretch>
            <a:fillRect/>
          </a:stretch>
        </p:blipFill>
        <p:spPr>
          <a:xfrm>
            <a:off x="4070651" y="2652768"/>
            <a:ext cx="159700" cy="159700"/>
          </a:xfrm>
          <a:prstGeom prst="rect">
            <a:avLst/>
          </a:prstGeom>
          <a:noFill/>
          <a:ln>
            <a:noFill/>
          </a:ln>
        </p:spPr>
      </p:pic>
      <p:pic>
        <p:nvPicPr>
          <p:cNvPr id="353" name="Google Shape;353;p39"/>
          <p:cNvPicPr preferRelativeResize="0"/>
          <p:nvPr/>
        </p:nvPicPr>
        <p:blipFill>
          <a:blip r:embed="rId4">
            <a:alphaModFix/>
          </a:blip>
          <a:stretch>
            <a:fillRect/>
          </a:stretch>
        </p:blipFill>
        <p:spPr>
          <a:xfrm>
            <a:off x="4269330" y="2851463"/>
            <a:ext cx="159700" cy="159700"/>
          </a:xfrm>
          <a:prstGeom prst="rect">
            <a:avLst/>
          </a:prstGeom>
          <a:noFill/>
          <a:ln>
            <a:noFill/>
          </a:ln>
        </p:spPr>
      </p:pic>
      <p:pic>
        <p:nvPicPr>
          <p:cNvPr id="354" name="Google Shape;354;p39"/>
          <p:cNvPicPr preferRelativeResize="0"/>
          <p:nvPr/>
        </p:nvPicPr>
        <p:blipFill>
          <a:blip r:embed="rId5">
            <a:alphaModFix/>
          </a:blip>
          <a:stretch>
            <a:fillRect/>
          </a:stretch>
        </p:blipFill>
        <p:spPr>
          <a:xfrm rot="-1054695">
            <a:off x="2393196" y="1746228"/>
            <a:ext cx="232075" cy="229828"/>
          </a:xfrm>
          <a:prstGeom prst="rect">
            <a:avLst/>
          </a:prstGeom>
          <a:noFill/>
          <a:ln>
            <a:noFill/>
          </a:ln>
        </p:spPr>
      </p:pic>
      <p:pic>
        <p:nvPicPr>
          <p:cNvPr id="355" name="Google Shape;355;p39"/>
          <p:cNvPicPr preferRelativeResize="0"/>
          <p:nvPr/>
        </p:nvPicPr>
        <p:blipFill>
          <a:blip r:embed="rId5">
            <a:alphaModFix/>
          </a:blip>
          <a:stretch>
            <a:fillRect/>
          </a:stretch>
        </p:blipFill>
        <p:spPr>
          <a:xfrm rot="4">
            <a:off x="4233569" y="2626338"/>
            <a:ext cx="232075" cy="229828"/>
          </a:xfrm>
          <a:prstGeom prst="rect">
            <a:avLst/>
          </a:prstGeom>
          <a:noFill/>
          <a:ln>
            <a:noFill/>
          </a:ln>
        </p:spPr>
      </p:pic>
      <p:pic>
        <p:nvPicPr>
          <p:cNvPr id="356" name="Google Shape;356;p39"/>
          <p:cNvPicPr preferRelativeResize="0"/>
          <p:nvPr/>
        </p:nvPicPr>
        <p:blipFill>
          <a:blip r:embed="rId4">
            <a:alphaModFix/>
          </a:blip>
          <a:stretch>
            <a:fillRect/>
          </a:stretch>
        </p:blipFill>
        <p:spPr>
          <a:xfrm>
            <a:off x="1695016" y="1701731"/>
            <a:ext cx="159700" cy="159700"/>
          </a:xfrm>
          <a:prstGeom prst="rect">
            <a:avLst/>
          </a:prstGeom>
          <a:noFill/>
          <a:ln>
            <a:noFill/>
          </a:ln>
        </p:spPr>
      </p:pic>
      <p:pic>
        <p:nvPicPr>
          <p:cNvPr id="357" name="Google Shape;357;p39"/>
          <p:cNvPicPr preferRelativeResize="0"/>
          <p:nvPr/>
        </p:nvPicPr>
        <p:blipFill>
          <a:blip r:embed="rId5">
            <a:alphaModFix/>
          </a:blip>
          <a:stretch>
            <a:fillRect/>
          </a:stretch>
        </p:blipFill>
        <p:spPr>
          <a:xfrm rot="-2141187">
            <a:off x="2944627" y="1584688"/>
            <a:ext cx="232075" cy="229828"/>
          </a:xfrm>
          <a:prstGeom prst="rect">
            <a:avLst/>
          </a:prstGeom>
          <a:noFill/>
          <a:ln>
            <a:noFill/>
          </a:ln>
        </p:spPr>
      </p:pic>
      <p:pic>
        <p:nvPicPr>
          <p:cNvPr id="358" name="Google Shape;358;p39"/>
          <p:cNvPicPr preferRelativeResize="0"/>
          <p:nvPr/>
        </p:nvPicPr>
        <p:blipFill>
          <a:blip r:embed="rId5">
            <a:alphaModFix/>
          </a:blip>
          <a:stretch>
            <a:fillRect/>
          </a:stretch>
        </p:blipFill>
        <p:spPr>
          <a:xfrm rot="1192872">
            <a:off x="2800246" y="2106449"/>
            <a:ext cx="232075" cy="229828"/>
          </a:xfrm>
          <a:prstGeom prst="rect">
            <a:avLst/>
          </a:prstGeom>
          <a:noFill/>
          <a:ln>
            <a:noFill/>
          </a:ln>
        </p:spPr>
      </p:pic>
      <p:pic>
        <p:nvPicPr>
          <p:cNvPr id="359" name="Google Shape;359;p39"/>
          <p:cNvPicPr preferRelativeResize="0"/>
          <p:nvPr/>
        </p:nvPicPr>
        <p:blipFill>
          <a:blip r:embed="rId5">
            <a:alphaModFix/>
          </a:blip>
          <a:stretch>
            <a:fillRect/>
          </a:stretch>
        </p:blipFill>
        <p:spPr>
          <a:xfrm rot="2700003">
            <a:off x="2491867" y="1397153"/>
            <a:ext cx="232075" cy="229828"/>
          </a:xfrm>
          <a:prstGeom prst="rect">
            <a:avLst/>
          </a:prstGeom>
          <a:noFill/>
          <a:ln>
            <a:noFill/>
          </a:ln>
        </p:spPr>
      </p:pic>
      <p:pic>
        <p:nvPicPr>
          <p:cNvPr id="360" name="Google Shape;360;p39"/>
          <p:cNvPicPr preferRelativeResize="0"/>
          <p:nvPr/>
        </p:nvPicPr>
        <p:blipFill>
          <a:blip r:embed="rId5">
            <a:alphaModFix/>
          </a:blip>
          <a:stretch>
            <a:fillRect/>
          </a:stretch>
        </p:blipFill>
        <p:spPr>
          <a:xfrm rot="2076631">
            <a:off x="2144656" y="1412023"/>
            <a:ext cx="232074" cy="229828"/>
          </a:xfrm>
          <a:prstGeom prst="rect">
            <a:avLst/>
          </a:prstGeom>
          <a:noFill/>
          <a:ln>
            <a:noFill/>
          </a:ln>
        </p:spPr>
      </p:pic>
      <p:pic>
        <p:nvPicPr>
          <p:cNvPr id="361" name="Google Shape;361;p39"/>
          <p:cNvPicPr preferRelativeResize="0"/>
          <p:nvPr/>
        </p:nvPicPr>
        <p:blipFill>
          <a:blip r:embed="rId5">
            <a:alphaModFix/>
          </a:blip>
          <a:stretch>
            <a:fillRect/>
          </a:stretch>
        </p:blipFill>
        <p:spPr>
          <a:xfrm rot="2076631">
            <a:off x="1791881" y="2043871"/>
            <a:ext cx="232074" cy="229828"/>
          </a:xfrm>
          <a:prstGeom prst="rect">
            <a:avLst/>
          </a:prstGeom>
          <a:noFill/>
          <a:ln>
            <a:noFill/>
          </a:ln>
        </p:spPr>
      </p:pic>
      <p:pic>
        <p:nvPicPr>
          <p:cNvPr id="362" name="Google Shape;362;p39"/>
          <p:cNvPicPr preferRelativeResize="0"/>
          <p:nvPr/>
        </p:nvPicPr>
        <p:blipFill>
          <a:blip r:embed="rId5">
            <a:alphaModFix/>
          </a:blip>
          <a:stretch>
            <a:fillRect/>
          </a:stretch>
        </p:blipFill>
        <p:spPr>
          <a:xfrm rot="1306681">
            <a:off x="2800231" y="2106495"/>
            <a:ext cx="232075" cy="229828"/>
          </a:xfrm>
          <a:prstGeom prst="rect">
            <a:avLst/>
          </a:prstGeom>
          <a:noFill/>
          <a:ln>
            <a:noFill/>
          </a:ln>
        </p:spPr>
      </p:pic>
      <p:pic>
        <p:nvPicPr>
          <p:cNvPr id="363" name="Google Shape;363;p39"/>
          <p:cNvPicPr preferRelativeResize="0"/>
          <p:nvPr/>
        </p:nvPicPr>
        <p:blipFill>
          <a:blip r:embed="rId5">
            <a:alphaModFix/>
          </a:blip>
          <a:stretch>
            <a:fillRect/>
          </a:stretch>
        </p:blipFill>
        <p:spPr>
          <a:xfrm rot="-176508">
            <a:off x="1501978" y="1865071"/>
            <a:ext cx="232075" cy="229828"/>
          </a:xfrm>
          <a:prstGeom prst="rect">
            <a:avLst/>
          </a:prstGeom>
          <a:noFill/>
          <a:ln>
            <a:noFill/>
          </a:ln>
        </p:spPr>
      </p:pic>
      <p:pic>
        <p:nvPicPr>
          <p:cNvPr id="364" name="Google Shape;364;p39"/>
          <p:cNvPicPr preferRelativeResize="0"/>
          <p:nvPr/>
        </p:nvPicPr>
        <p:blipFill>
          <a:blip r:embed="rId5">
            <a:alphaModFix/>
          </a:blip>
          <a:stretch>
            <a:fillRect/>
          </a:stretch>
        </p:blipFill>
        <p:spPr>
          <a:xfrm rot="-1631869">
            <a:off x="1275113" y="1446226"/>
            <a:ext cx="232075" cy="229828"/>
          </a:xfrm>
          <a:prstGeom prst="rect">
            <a:avLst/>
          </a:prstGeom>
          <a:noFill/>
          <a:ln>
            <a:noFill/>
          </a:ln>
        </p:spPr>
      </p:pic>
      <p:pic>
        <p:nvPicPr>
          <p:cNvPr id="365" name="Google Shape;365;p39"/>
          <p:cNvPicPr preferRelativeResize="0"/>
          <p:nvPr/>
        </p:nvPicPr>
        <p:blipFill>
          <a:blip r:embed="rId4">
            <a:alphaModFix/>
          </a:blip>
          <a:stretch>
            <a:fillRect/>
          </a:stretch>
        </p:blipFill>
        <p:spPr>
          <a:xfrm>
            <a:off x="1525131" y="1677237"/>
            <a:ext cx="159700" cy="159700"/>
          </a:xfrm>
          <a:prstGeom prst="rect">
            <a:avLst/>
          </a:prstGeom>
          <a:noFill/>
          <a:ln>
            <a:noFill/>
          </a:ln>
        </p:spPr>
      </p:pic>
      <p:pic>
        <p:nvPicPr>
          <p:cNvPr id="366" name="Google Shape;366;p39"/>
          <p:cNvPicPr preferRelativeResize="0"/>
          <p:nvPr/>
        </p:nvPicPr>
        <p:blipFill>
          <a:blip r:embed="rId4">
            <a:alphaModFix/>
          </a:blip>
          <a:stretch>
            <a:fillRect/>
          </a:stretch>
        </p:blipFill>
        <p:spPr>
          <a:xfrm rot="10800000">
            <a:off x="1569706" y="2115412"/>
            <a:ext cx="159700" cy="159700"/>
          </a:xfrm>
          <a:prstGeom prst="rect">
            <a:avLst/>
          </a:prstGeom>
          <a:noFill/>
          <a:ln>
            <a:noFill/>
          </a:ln>
        </p:spPr>
      </p:pic>
      <p:pic>
        <p:nvPicPr>
          <p:cNvPr id="367" name="Google Shape;367;p39"/>
          <p:cNvPicPr preferRelativeResize="0"/>
          <p:nvPr/>
        </p:nvPicPr>
        <p:blipFill>
          <a:blip r:embed="rId4">
            <a:alphaModFix/>
          </a:blip>
          <a:stretch>
            <a:fillRect/>
          </a:stretch>
        </p:blipFill>
        <p:spPr>
          <a:xfrm rot="-10411006">
            <a:off x="1329264" y="2085692"/>
            <a:ext cx="159700" cy="159700"/>
          </a:xfrm>
          <a:prstGeom prst="rect">
            <a:avLst/>
          </a:prstGeom>
          <a:noFill/>
          <a:ln>
            <a:noFill/>
          </a:ln>
        </p:spPr>
      </p:pic>
      <p:pic>
        <p:nvPicPr>
          <p:cNvPr id="368" name="Google Shape;368;p39"/>
          <p:cNvPicPr preferRelativeResize="0"/>
          <p:nvPr/>
        </p:nvPicPr>
        <p:blipFill>
          <a:blip r:embed="rId4">
            <a:alphaModFix/>
          </a:blip>
          <a:stretch>
            <a:fillRect/>
          </a:stretch>
        </p:blipFill>
        <p:spPr>
          <a:xfrm rot="5991433">
            <a:off x="1320664" y="1877742"/>
            <a:ext cx="159700" cy="159700"/>
          </a:xfrm>
          <a:prstGeom prst="rect">
            <a:avLst/>
          </a:prstGeom>
          <a:noFill/>
          <a:ln>
            <a:noFill/>
          </a:ln>
        </p:spPr>
      </p:pic>
      <p:pic>
        <p:nvPicPr>
          <p:cNvPr id="369" name="Google Shape;369;p39"/>
          <p:cNvPicPr preferRelativeResize="0"/>
          <p:nvPr/>
        </p:nvPicPr>
        <p:blipFill>
          <a:blip r:embed="rId4">
            <a:alphaModFix/>
          </a:blip>
          <a:stretch>
            <a:fillRect/>
          </a:stretch>
        </p:blipFill>
        <p:spPr>
          <a:xfrm rot="2462835">
            <a:off x="1190006" y="1701725"/>
            <a:ext cx="159700" cy="159700"/>
          </a:xfrm>
          <a:prstGeom prst="rect">
            <a:avLst/>
          </a:prstGeom>
          <a:noFill/>
          <a:ln>
            <a:noFill/>
          </a:ln>
        </p:spPr>
      </p:pic>
      <p:pic>
        <p:nvPicPr>
          <p:cNvPr id="370" name="Google Shape;370;p39"/>
          <p:cNvPicPr preferRelativeResize="0"/>
          <p:nvPr/>
        </p:nvPicPr>
        <p:blipFill>
          <a:blip r:embed="rId4">
            <a:alphaModFix/>
          </a:blip>
          <a:stretch>
            <a:fillRect/>
          </a:stretch>
        </p:blipFill>
        <p:spPr>
          <a:xfrm rot="-9243328">
            <a:off x="1538164" y="1422842"/>
            <a:ext cx="159700" cy="159700"/>
          </a:xfrm>
          <a:prstGeom prst="rect">
            <a:avLst/>
          </a:prstGeom>
          <a:noFill/>
          <a:ln>
            <a:noFill/>
          </a:ln>
        </p:spPr>
      </p:pic>
      <p:pic>
        <p:nvPicPr>
          <p:cNvPr id="371" name="Google Shape;371;p39"/>
          <p:cNvPicPr preferRelativeResize="0"/>
          <p:nvPr/>
        </p:nvPicPr>
        <p:blipFill>
          <a:blip r:embed="rId4">
            <a:alphaModFix/>
          </a:blip>
          <a:stretch>
            <a:fillRect/>
          </a:stretch>
        </p:blipFill>
        <p:spPr>
          <a:xfrm rot="10147914">
            <a:off x="2356051" y="1580681"/>
            <a:ext cx="159700" cy="159700"/>
          </a:xfrm>
          <a:prstGeom prst="rect">
            <a:avLst/>
          </a:prstGeom>
          <a:noFill/>
          <a:ln>
            <a:noFill/>
          </a:ln>
        </p:spPr>
      </p:pic>
      <p:pic>
        <p:nvPicPr>
          <p:cNvPr id="372" name="Google Shape;372;p39"/>
          <p:cNvPicPr preferRelativeResize="0"/>
          <p:nvPr/>
        </p:nvPicPr>
        <p:blipFill>
          <a:blip r:embed="rId4">
            <a:alphaModFix/>
          </a:blip>
          <a:stretch>
            <a:fillRect/>
          </a:stretch>
        </p:blipFill>
        <p:spPr>
          <a:xfrm rot="9167541">
            <a:off x="1800889" y="1521762"/>
            <a:ext cx="159700" cy="159700"/>
          </a:xfrm>
          <a:prstGeom prst="rect">
            <a:avLst/>
          </a:prstGeom>
          <a:noFill/>
          <a:ln>
            <a:noFill/>
          </a:ln>
        </p:spPr>
      </p:pic>
      <p:pic>
        <p:nvPicPr>
          <p:cNvPr id="373" name="Google Shape;373;p39"/>
          <p:cNvPicPr preferRelativeResize="0"/>
          <p:nvPr/>
        </p:nvPicPr>
        <p:blipFill>
          <a:blip r:embed="rId4">
            <a:alphaModFix/>
          </a:blip>
          <a:stretch>
            <a:fillRect/>
          </a:stretch>
        </p:blipFill>
        <p:spPr>
          <a:xfrm rot="-9532340">
            <a:off x="1960576" y="1403781"/>
            <a:ext cx="159700" cy="159700"/>
          </a:xfrm>
          <a:prstGeom prst="rect">
            <a:avLst/>
          </a:prstGeom>
          <a:noFill/>
          <a:ln>
            <a:noFill/>
          </a:ln>
        </p:spPr>
      </p:pic>
      <p:pic>
        <p:nvPicPr>
          <p:cNvPr id="374" name="Google Shape;374;p39"/>
          <p:cNvPicPr preferRelativeResize="0"/>
          <p:nvPr/>
        </p:nvPicPr>
        <p:blipFill>
          <a:blip r:embed="rId4">
            <a:alphaModFix/>
          </a:blip>
          <a:stretch>
            <a:fillRect/>
          </a:stretch>
        </p:blipFill>
        <p:spPr>
          <a:xfrm rot="-4264533">
            <a:off x="2098411" y="1720667"/>
            <a:ext cx="159700" cy="159700"/>
          </a:xfrm>
          <a:prstGeom prst="rect">
            <a:avLst/>
          </a:prstGeom>
          <a:noFill/>
          <a:ln>
            <a:noFill/>
          </a:ln>
        </p:spPr>
      </p:pic>
      <p:pic>
        <p:nvPicPr>
          <p:cNvPr id="375" name="Google Shape;375;p39"/>
          <p:cNvPicPr preferRelativeResize="0"/>
          <p:nvPr/>
        </p:nvPicPr>
        <p:blipFill>
          <a:blip r:embed="rId4">
            <a:alphaModFix/>
          </a:blip>
          <a:stretch>
            <a:fillRect/>
          </a:stretch>
        </p:blipFill>
        <p:spPr>
          <a:xfrm rot="-10379604">
            <a:off x="1885926" y="1824981"/>
            <a:ext cx="159700" cy="159700"/>
          </a:xfrm>
          <a:prstGeom prst="rect">
            <a:avLst/>
          </a:prstGeom>
          <a:noFill/>
          <a:ln>
            <a:noFill/>
          </a:ln>
        </p:spPr>
      </p:pic>
      <p:pic>
        <p:nvPicPr>
          <p:cNvPr id="376" name="Google Shape;376;p39"/>
          <p:cNvPicPr preferRelativeResize="0"/>
          <p:nvPr/>
        </p:nvPicPr>
        <p:blipFill>
          <a:blip r:embed="rId4">
            <a:alphaModFix/>
          </a:blip>
          <a:stretch>
            <a:fillRect/>
          </a:stretch>
        </p:blipFill>
        <p:spPr>
          <a:xfrm rot="10800000">
            <a:off x="2223256" y="1888667"/>
            <a:ext cx="159700" cy="159700"/>
          </a:xfrm>
          <a:prstGeom prst="rect">
            <a:avLst/>
          </a:prstGeom>
          <a:noFill/>
          <a:ln>
            <a:noFill/>
          </a:ln>
        </p:spPr>
      </p:pic>
      <p:pic>
        <p:nvPicPr>
          <p:cNvPr id="377" name="Google Shape;377;p39"/>
          <p:cNvPicPr preferRelativeResize="0"/>
          <p:nvPr/>
        </p:nvPicPr>
        <p:blipFill>
          <a:blip r:embed="rId4">
            <a:alphaModFix/>
          </a:blip>
          <a:stretch>
            <a:fillRect/>
          </a:stretch>
        </p:blipFill>
        <p:spPr>
          <a:xfrm rot="-4476683">
            <a:off x="2076361" y="2045592"/>
            <a:ext cx="159700" cy="159700"/>
          </a:xfrm>
          <a:prstGeom prst="rect">
            <a:avLst/>
          </a:prstGeom>
          <a:noFill/>
          <a:ln>
            <a:noFill/>
          </a:ln>
        </p:spPr>
      </p:pic>
      <p:pic>
        <p:nvPicPr>
          <p:cNvPr id="378" name="Google Shape;378;p39"/>
          <p:cNvPicPr preferRelativeResize="0"/>
          <p:nvPr/>
        </p:nvPicPr>
        <p:blipFill>
          <a:blip r:embed="rId4">
            <a:alphaModFix/>
          </a:blip>
          <a:stretch>
            <a:fillRect/>
          </a:stretch>
        </p:blipFill>
        <p:spPr>
          <a:xfrm rot="8513394">
            <a:off x="2266914" y="2074562"/>
            <a:ext cx="159700" cy="159700"/>
          </a:xfrm>
          <a:prstGeom prst="rect">
            <a:avLst/>
          </a:prstGeom>
          <a:noFill/>
          <a:ln>
            <a:noFill/>
          </a:ln>
        </p:spPr>
      </p:pic>
      <p:pic>
        <p:nvPicPr>
          <p:cNvPr id="379" name="Google Shape;379;p39"/>
          <p:cNvPicPr preferRelativeResize="0"/>
          <p:nvPr/>
        </p:nvPicPr>
        <p:blipFill>
          <a:blip r:embed="rId4">
            <a:alphaModFix/>
          </a:blip>
          <a:stretch>
            <a:fillRect/>
          </a:stretch>
        </p:blipFill>
        <p:spPr>
          <a:xfrm rot="6783687">
            <a:off x="2574627" y="2019892"/>
            <a:ext cx="159700" cy="159700"/>
          </a:xfrm>
          <a:prstGeom prst="rect">
            <a:avLst/>
          </a:prstGeom>
          <a:noFill/>
          <a:ln>
            <a:noFill/>
          </a:ln>
        </p:spPr>
      </p:pic>
      <p:pic>
        <p:nvPicPr>
          <p:cNvPr id="380" name="Google Shape;380;p39"/>
          <p:cNvPicPr preferRelativeResize="0"/>
          <p:nvPr/>
        </p:nvPicPr>
        <p:blipFill>
          <a:blip r:embed="rId4">
            <a:alphaModFix/>
          </a:blip>
          <a:stretch>
            <a:fillRect/>
          </a:stretch>
        </p:blipFill>
        <p:spPr>
          <a:xfrm rot="-7685200">
            <a:off x="2459089" y="2184592"/>
            <a:ext cx="159700" cy="159700"/>
          </a:xfrm>
          <a:prstGeom prst="rect">
            <a:avLst/>
          </a:prstGeom>
          <a:noFill/>
          <a:ln>
            <a:noFill/>
          </a:ln>
        </p:spPr>
      </p:pic>
      <p:pic>
        <p:nvPicPr>
          <p:cNvPr id="381" name="Google Shape;381;p39"/>
          <p:cNvPicPr preferRelativeResize="0"/>
          <p:nvPr/>
        </p:nvPicPr>
        <p:blipFill>
          <a:blip r:embed="rId4">
            <a:alphaModFix/>
          </a:blip>
          <a:stretch>
            <a:fillRect/>
          </a:stretch>
        </p:blipFill>
        <p:spPr>
          <a:xfrm rot="-7061395">
            <a:off x="2892615" y="1872160"/>
            <a:ext cx="159700" cy="159700"/>
          </a:xfrm>
          <a:prstGeom prst="rect">
            <a:avLst/>
          </a:prstGeom>
          <a:noFill/>
          <a:ln>
            <a:noFill/>
          </a:ln>
        </p:spPr>
      </p:pic>
      <p:pic>
        <p:nvPicPr>
          <p:cNvPr id="382" name="Google Shape;382;p39"/>
          <p:cNvPicPr preferRelativeResize="0"/>
          <p:nvPr/>
        </p:nvPicPr>
        <p:blipFill>
          <a:blip r:embed="rId4">
            <a:alphaModFix/>
          </a:blip>
          <a:stretch>
            <a:fillRect/>
          </a:stretch>
        </p:blipFill>
        <p:spPr>
          <a:xfrm rot="8513394">
            <a:off x="2661239" y="1824975"/>
            <a:ext cx="159700" cy="159700"/>
          </a:xfrm>
          <a:prstGeom prst="rect">
            <a:avLst/>
          </a:prstGeom>
          <a:noFill/>
          <a:ln>
            <a:noFill/>
          </a:ln>
        </p:spPr>
      </p:pic>
      <p:pic>
        <p:nvPicPr>
          <p:cNvPr id="383" name="Google Shape;383;p39"/>
          <p:cNvPicPr preferRelativeResize="0"/>
          <p:nvPr/>
        </p:nvPicPr>
        <p:blipFill>
          <a:blip r:embed="rId4">
            <a:alphaModFix/>
          </a:blip>
          <a:stretch>
            <a:fillRect/>
          </a:stretch>
        </p:blipFill>
        <p:spPr>
          <a:xfrm rot="-10646449">
            <a:off x="2721451" y="1624151"/>
            <a:ext cx="159700" cy="159700"/>
          </a:xfrm>
          <a:prstGeom prst="rect">
            <a:avLst/>
          </a:prstGeom>
          <a:noFill/>
          <a:ln>
            <a:noFill/>
          </a:ln>
        </p:spPr>
      </p:pic>
      <p:pic>
        <p:nvPicPr>
          <p:cNvPr id="384" name="Google Shape;384;p39"/>
          <p:cNvPicPr preferRelativeResize="0"/>
          <p:nvPr/>
        </p:nvPicPr>
        <p:blipFill>
          <a:blip r:embed="rId4">
            <a:alphaModFix/>
          </a:blip>
          <a:stretch>
            <a:fillRect/>
          </a:stretch>
        </p:blipFill>
        <p:spPr>
          <a:xfrm rot="-8791825">
            <a:off x="3057388" y="1992049"/>
            <a:ext cx="159700" cy="159700"/>
          </a:xfrm>
          <a:prstGeom prst="rect">
            <a:avLst/>
          </a:prstGeom>
          <a:noFill/>
          <a:ln>
            <a:noFill/>
          </a:ln>
        </p:spPr>
      </p:pic>
      <p:pic>
        <p:nvPicPr>
          <p:cNvPr id="385" name="Google Shape;385;p39"/>
          <p:cNvPicPr preferRelativeResize="0"/>
          <p:nvPr/>
        </p:nvPicPr>
        <p:blipFill>
          <a:blip r:embed="rId4">
            <a:alphaModFix/>
          </a:blip>
          <a:stretch>
            <a:fillRect/>
          </a:stretch>
        </p:blipFill>
        <p:spPr>
          <a:xfrm rot="-5927361">
            <a:off x="2770884" y="1385418"/>
            <a:ext cx="159700" cy="159700"/>
          </a:xfrm>
          <a:prstGeom prst="rect">
            <a:avLst/>
          </a:prstGeom>
          <a:noFill/>
          <a:ln>
            <a:noFill/>
          </a:ln>
        </p:spPr>
      </p:pic>
      <p:pic>
        <p:nvPicPr>
          <p:cNvPr id="386" name="Google Shape;386;p39"/>
          <p:cNvPicPr preferRelativeResize="0"/>
          <p:nvPr/>
        </p:nvPicPr>
        <p:blipFill>
          <a:blip r:embed="rId4">
            <a:alphaModFix/>
          </a:blip>
          <a:stretch>
            <a:fillRect/>
          </a:stretch>
        </p:blipFill>
        <p:spPr>
          <a:xfrm rot="-6792980">
            <a:off x="2971404" y="1379575"/>
            <a:ext cx="159700" cy="159700"/>
          </a:xfrm>
          <a:prstGeom prst="rect">
            <a:avLst/>
          </a:prstGeom>
          <a:noFill/>
          <a:ln>
            <a:noFill/>
          </a:ln>
        </p:spPr>
      </p:pic>
      <p:sp>
        <p:nvSpPr>
          <p:cNvPr id="387" name="Google Shape;387;p39"/>
          <p:cNvSpPr txBox="1"/>
          <p:nvPr/>
        </p:nvSpPr>
        <p:spPr>
          <a:xfrm>
            <a:off x="4361350" y="4306275"/>
            <a:ext cx="1797000" cy="799500"/>
          </a:xfrm>
          <a:prstGeom prst="rect">
            <a:avLst/>
          </a:prstGeom>
          <a:solidFill>
            <a:srgbClr val="D9EAD3"/>
          </a:solidFill>
          <a:ln>
            <a:noFill/>
          </a:ln>
          <a:effectLst>
            <a:outerShdw blurRad="57150" dist="47625" dir="2760000" algn="bl" rotWithShape="0">
              <a:srgbClr val="000000">
                <a:alpha val="1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Black"/>
                <a:ea typeface="Roboto Black"/>
                <a:cs typeface="Roboto Black"/>
                <a:sym typeface="Roboto Black"/>
              </a:rPr>
              <a:t>The game objects on this page are moveable</a:t>
            </a:r>
            <a:endParaRPr>
              <a:latin typeface="Roboto Black"/>
              <a:ea typeface="Roboto Black"/>
              <a:cs typeface="Roboto Black"/>
              <a:sym typeface="Roboto Black"/>
            </a:endParaRPr>
          </a:p>
        </p:txBody>
      </p:sp>
      <p:sp>
        <p:nvSpPr>
          <p:cNvPr id="388" name="Google Shape;388;p39"/>
          <p:cNvSpPr txBox="1"/>
          <p:nvPr/>
        </p:nvSpPr>
        <p:spPr>
          <a:xfrm>
            <a:off x="2462175" y="86225"/>
            <a:ext cx="1668000" cy="10821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Blank Field</a:t>
            </a:r>
            <a:r>
              <a:rPr lang="en">
                <a:latin typeface="Roboto Mono"/>
                <a:ea typeface="Roboto Mono"/>
                <a:cs typeface="Roboto Mono"/>
                <a:sym typeface="Roboto Mono"/>
              </a:rPr>
              <a:t>” layout. </a:t>
            </a:r>
            <a:r>
              <a:rPr lang="en">
                <a:solidFill>
                  <a:srgbClr val="000000"/>
                </a:solidFill>
                <a:latin typeface="Roboto Mono"/>
                <a:ea typeface="Roboto Mono"/>
                <a:cs typeface="Roboto Mono"/>
                <a:sym typeface="Roboto Mono"/>
              </a:rPr>
              <a:t> </a:t>
            </a:r>
            <a:endParaRPr>
              <a:latin typeface="Roboto Mono"/>
              <a:ea typeface="Roboto Mono"/>
              <a:cs typeface="Roboto Mono"/>
              <a:sym typeface="Roboto Mono"/>
            </a:endParaRPr>
          </a:p>
        </p:txBody>
      </p:sp>
      <p:sp>
        <p:nvSpPr>
          <p:cNvPr id="389" name="Google Shape;389;p39"/>
          <p:cNvSpPr/>
          <p:nvPr/>
        </p:nvSpPr>
        <p:spPr>
          <a:xfrm>
            <a:off x="365750" y="86225"/>
            <a:ext cx="1956000" cy="1082100"/>
          </a:xfrm>
          <a:prstGeom prst="rect">
            <a:avLst/>
          </a:pr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Roboto Mono"/>
                <a:ea typeface="Roboto Mono"/>
                <a:cs typeface="Roboto Mono"/>
                <a:sym typeface="Roboto Mono"/>
              </a:rPr>
              <a:t>This field is shown at </a:t>
            </a:r>
            <a:r>
              <a:rPr lang="en" sz="1200" b="1">
                <a:solidFill>
                  <a:schemeClr val="dk1"/>
                </a:solidFill>
                <a:latin typeface="Roboto Mono"/>
                <a:ea typeface="Roboto Mono"/>
                <a:cs typeface="Roboto Mono"/>
                <a:sym typeface="Roboto Mono"/>
              </a:rPr>
              <a:t>1/12 scale</a:t>
            </a:r>
            <a:endParaRPr sz="1200" b="1">
              <a:solidFill>
                <a:schemeClr val="dk1"/>
              </a:solidFill>
              <a:latin typeface="Roboto Mono"/>
              <a:ea typeface="Roboto Mono"/>
              <a:cs typeface="Roboto Mono"/>
              <a:sym typeface="Roboto Mono"/>
            </a:endParaRPr>
          </a:p>
          <a:p>
            <a:pPr marL="0" lvl="0" indent="0" algn="l" rtl="0">
              <a:spcBef>
                <a:spcPts val="0"/>
              </a:spcBef>
              <a:spcAft>
                <a:spcPts val="0"/>
              </a:spcAft>
              <a:buNone/>
            </a:pPr>
            <a:endParaRPr sz="1200">
              <a:solidFill>
                <a:schemeClr val="dk1"/>
              </a:solidFill>
              <a:latin typeface="Roboto Mono"/>
              <a:ea typeface="Roboto Mono"/>
              <a:cs typeface="Roboto Mono"/>
              <a:sym typeface="Roboto Mono"/>
            </a:endParaRPr>
          </a:p>
          <a:p>
            <a:pPr marL="0" lvl="0" indent="0" algn="l" rtl="0">
              <a:spcBef>
                <a:spcPts val="0"/>
              </a:spcBef>
              <a:spcAft>
                <a:spcPts val="0"/>
              </a:spcAft>
              <a:buNone/>
            </a:pPr>
            <a:r>
              <a:rPr lang="en" sz="1200">
                <a:solidFill>
                  <a:schemeClr val="dk1"/>
                </a:solidFill>
                <a:latin typeface="Roboto Mono"/>
                <a:ea typeface="Roboto Mono"/>
                <a:cs typeface="Roboto Mono"/>
                <a:sym typeface="Roboto Mono"/>
              </a:rPr>
              <a:t>1” on the drawing is actually 12”</a:t>
            </a:r>
            <a:endParaRPr sz="1200">
              <a:solidFill>
                <a:schemeClr val="dk1"/>
              </a:solidFill>
              <a:latin typeface="Roboto Mono"/>
              <a:ea typeface="Roboto Mono"/>
              <a:cs typeface="Roboto Mono"/>
              <a:sym typeface="Roboto Mon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93"/>
        <p:cNvGrpSpPr/>
        <p:nvPr/>
      </p:nvGrpSpPr>
      <p:grpSpPr>
        <a:xfrm>
          <a:off x="0" y="0"/>
          <a:ext cx="0" cy="0"/>
          <a:chOff x="0" y="0"/>
          <a:chExt cx="0" cy="0"/>
        </a:xfrm>
      </p:grpSpPr>
      <p:sp>
        <p:nvSpPr>
          <p:cNvPr id="394" name="Google Shape;394;p40"/>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Engineering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1"/>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400" name="Google Shape;400;p41"/>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06/23/23</a:t>
            </a:r>
            <a:endParaRPr/>
          </a:p>
        </p:txBody>
      </p:sp>
      <p:sp>
        <p:nvSpPr>
          <p:cNvPr id="401" name="Google Shape;401;p41"/>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22</a:t>
            </a:r>
            <a:endParaRPr/>
          </a:p>
        </p:txBody>
      </p:sp>
      <p:sp>
        <p:nvSpPr>
          <p:cNvPr id="402" name="Google Shape;402;p41"/>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Full Scale Grid Example</a:t>
            </a:r>
            <a:endParaRPr/>
          </a:p>
        </p:txBody>
      </p:sp>
      <p:pic>
        <p:nvPicPr>
          <p:cNvPr id="403" name="Google Shape;403;p41"/>
          <p:cNvPicPr preferRelativeResize="0"/>
          <p:nvPr/>
        </p:nvPicPr>
        <p:blipFill>
          <a:blip r:embed="rId3">
            <a:alphaModFix/>
          </a:blip>
          <a:stretch>
            <a:fillRect/>
          </a:stretch>
        </p:blipFill>
        <p:spPr>
          <a:xfrm>
            <a:off x="-229874" y="235088"/>
            <a:ext cx="457200" cy="9144003"/>
          </a:xfrm>
          <a:prstGeom prst="rect">
            <a:avLst/>
          </a:prstGeom>
          <a:noFill/>
          <a:ln>
            <a:noFill/>
          </a:ln>
        </p:spPr>
      </p:pic>
      <p:pic>
        <p:nvPicPr>
          <p:cNvPr id="404" name="Google Shape;404;p41"/>
          <p:cNvPicPr preferRelativeResize="0"/>
          <p:nvPr/>
        </p:nvPicPr>
        <p:blipFill>
          <a:blip r:embed="rId4">
            <a:alphaModFix/>
          </a:blip>
          <a:stretch>
            <a:fillRect/>
          </a:stretch>
        </p:blipFill>
        <p:spPr>
          <a:xfrm>
            <a:off x="229765" y="-225774"/>
            <a:ext cx="9144003" cy="457200"/>
          </a:xfrm>
          <a:prstGeom prst="rect">
            <a:avLst/>
          </a:prstGeom>
          <a:noFill/>
          <a:ln>
            <a:noFill/>
          </a:ln>
        </p:spPr>
      </p:pic>
      <p:sp>
        <p:nvSpPr>
          <p:cNvPr id="405" name="Google Shape;405;p41"/>
          <p:cNvSpPr txBox="1"/>
          <p:nvPr/>
        </p:nvSpPr>
        <p:spPr>
          <a:xfrm>
            <a:off x="457200" y="457200"/>
            <a:ext cx="27021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br>
              <a:rPr lang="en">
                <a:latin typeface="Roboto Mono"/>
                <a:ea typeface="Roboto Mono"/>
                <a:cs typeface="Roboto Mono"/>
                <a:sym typeface="Roboto Mono"/>
              </a:rPr>
            </a:br>
            <a:r>
              <a:rPr lang="en" b="1">
                <a:latin typeface="Roboto Mono"/>
                <a:ea typeface="Roboto Mono"/>
                <a:cs typeface="Roboto Mono"/>
                <a:sym typeface="Roboto Mono"/>
              </a:rPr>
              <a:t>“Full Scale Grid”</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The grid spacing is 1/2”  </a:t>
            </a: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b="1">
                <a:solidFill>
                  <a:srgbClr val="000000"/>
                </a:solidFill>
                <a:latin typeface="Roboto Mono"/>
                <a:ea typeface="Roboto Mono"/>
                <a:cs typeface="Roboto Mono"/>
                <a:sym typeface="Roboto Mono"/>
              </a:rPr>
              <a:t>Notice that the grid aligns with the holes in the VEX parts</a:t>
            </a:r>
            <a:endParaRPr b="1">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VEX hole spacing is 1/2”</a:t>
            </a:r>
            <a:endParaRPr>
              <a:latin typeface="Roboto Mono"/>
              <a:ea typeface="Roboto Mono"/>
              <a:cs typeface="Roboto Mono"/>
              <a:sym typeface="Roboto Mono"/>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lvl="0" indent="0" algn="ctr" rtl="0">
              <a:spcBef>
                <a:spcPts val="0"/>
              </a:spcBef>
              <a:spcAft>
                <a:spcPts val="0"/>
              </a:spcAft>
              <a:buNone/>
            </a:pPr>
            <a:endParaRPr>
              <a:latin typeface="Roboto Mono Medium"/>
              <a:ea typeface="Roboto Mono Medium"/>
              <a:cs typeface="Roboto Mono Medium"/>
              <a:sym typeface="Roboto Mono Medium"/>
            </a:endParaRPr>
          </a:p>
          <a:p>
            <a:pPr marL="0" marR="0" lvl="0" indent="0" algn="ctr" rtl="0">
              <a:lnSpc>
                <a:spcPct val="100000"/>
              </a:lnSpc>
              <a:spcBef>
                <a:spcPts val="0"/>
              </a:spcBef>
              <a:spcAft>
                <a:spcPts val="0"/>
              </a:spcAft>
              <a:buNone/>
            </a:pPr>
            <a:endParaRPr>
              <a:latin typeface="Roboto Mono Medium"/>
              <a:ea typeface="Roboto Mono Medium"/>
              <a:cs typeface="Roboto Mono Medium"/>
              <a:sym typeface="Roboto Mono Medium"/>
            </a:endParaRPr>
          </a:p>
        </p:txBody>
      </p:sp>
      <p:sp>
        <p:nvSpPr>
          <p:cNvPr id="406" name="Google Shape;406;p41"/>
          <p:cNvSpPr/>
          <p:nvPr/>
        </p:nvSpPr>
        <p:spPr>
          <a:xfrm>
            <a:off x="4240075" y="678950"/>
            <a:ext cx="2149800" cy="578400"/>
          </a:xfrm>
          <a:prstGeom prst="wedgeRectCallout">
            <a:avLst>
              <a:gd name="adj1" fmla="val -12552"/>
              <a:gd name="adj2" fmla="val -150873"/>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latin typeface="Consolas"/>
              <a:ea typeface="Consolas"/>
              <a:cs typeface="Consolas"/>
              <a:sym typeface="Consolas"/>
            </a:endParaRPr>
          </a:p>
        </p:txBody>
      </p:sp>
      <p:sp>
        <p:nvSpPr>
          <p:cNvPr id="407" name="Google Shape;407;p41"/>
          <p:cNvSpPr/>
          <p:nvPr/>
        </p:nvSpPr>
        <p:spPr>
          <a:xfrm>
            <a:off x="4240200" y="678950"/>
            <a:ext cx="2149800" cy="578400"/>
          </a:xfrm>
          <a:prstGeom prst="wedgeRectCallout">
            <a:avLst>
              <a:gd name="adj1" fmla="val 39082"/>
              <a:gd name="adj2" fmla="val 228237"/>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Mono"/>
                <a:ea typeface="Roboto Mono"/>
                <a:cs typeface="Roboto Mono"/>
                <a:sym typeface="Roboto Mono"/>
              </a:rPr>
              <a:t>Rules help measure the number of holes</a:t>
            </a:r>
            <a:endParaRPr sz="1000">
              <a:solidFill>
                <a:srgbClr val="000000"/>
              </a:solidFill>
              <a:latin typeface="Roboto Mono"/>
              <a:ea typeface="Roboto Mono"/>
              <a:cs typeface="Roboto Mono"/>
              <a:sym typeface="Roboto Mono"/>
            </a:endParaRPr>
          </a:p>
        </p:txBody>
      </p:sp>
      <p:sp>
        <p:nvSpPr>
          <p:cNvPr id="408" name="Google Shape;408;p41"/>
          <p:cNvSpPr txBox="1"/>
          <p:nvPr/>
        </p:nvSpPr>
        <p:spPr>
          <a:xfrm>
            <a:off x="190123" y="4462450"/>
            <a:ext cx="363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 = </a:t>
            </a:r>
            <a:r>
              <a:rPr lang="en">
                <a:latin typeface="Roboto"/>
                <a:ea typeface="Roboto"/>
                <a:cs typeface="Roboto"/>
                <a:sym typeface="Roboto"/>
              </a:rPr>
              <a:t>Drawing size of 1”</a:t>
            </a:r>
            <a:endParaRPr>
              <a:latin typeface="Roboto"/>
              <a:ea typeface="Roboto"/>
              <a:cs typeface="Roboto"/>
              <a:sym typeface="Roboto"/>
            </a:endParaRPr>
          </a:p>
        </p:txBody>
      </p:sp>
      <p:cxnSp>
        <p:nvCxnSpPr>
          <p:cNvPr id="409" name="Google Shape;409;p41"/>
          <p:cNvCxnSpPr/>
          <p:nvPr/>
        </p:nvCxnSpPr>
        <p:spPr>
          <a:xfrm>
            <a:off x="2039104" y="3963924"/>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10" name="Google Shape;410;p41"/>
          <p:cNvCxnSpPr/>
          <p:nvPr/>
        </p:nvCxnSpPr>
        <p:spPr>
          <a:xfrm>
            <a:off x="2051677" y="5604069"/>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11" name="Google Shape;411;p41"/>
          <p:cNvCxnSpPr/>
          <p:nvPr/>
        </p:nvCxnSpPr>
        <p:spPr>
          <a:xfrm rot="10800000">
            <a:off x="894844" y="5604069"/>
            <a:ext cx="702600" cy="0"/>
          </a:xfrm>
          <a:prstGeom prst="straightConnector1">
            <a:avLst/>
          </a:prstGeom>
          <a:noFill/>
          <a:ln w="28575" cap="flat" cmpd="sng">
            <a:solidFill>
              <a:srgbClr val="595959"/>
            </a:solidFill>
            <a:prstDash val="solid"/>
            <a:round/>
            <a:headEnd type="triangle" w="med" len="med"/>
            <a:tailEnd type="none" w="med" len="med"/>
          </a:ln>
        </p:spPr>
      </p:cxnSp>
      <p:sp>
        <p:nvSpPr>
          <p:cNvPr id="412" name="Google Shape;412;p41"/>
          <p:cNvSpPr txBox="1"/>
          <p:nvPr/>
        </p:nvSpPr>
        <p:spPr>
          <a:xfrm>
            <a:off x="215269" y="5834050"/>
            <a:ext cx="363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1/2”</a:t>
            </a:r>
            <a:endParaRPr>
              <a:latin typeface="Roboto"/>
              <a:ea typeface="Roboto"/>
              <a:cs typeface="Roboto"/>
              <a:sym typeface="Roboto"/>
            </a:endParaRPr>
          </a:p>
        </p:txBody>
      </p:sp>
      <p:sp>
        <p:nvSpPr>
          <p:cNvPr id="413" name="Google Shape;413;p41"/>
          <p:cNvSpPr/>
          <p:nvPr/>
        </p:nvSpPr>
        <p:spPr>
          <a:xfrm>
            <a:off x="1147111" y="3426150"/>
            <a:ext cx="914400" cy="9144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1"/>
          <p:cNvSpPr/>
          <p:nvPr/>
        </p:nvSpPr>
        <p:spPr>
          <a:xfrm>
            <a:off x="1604312" y="5255611"/>
            <a:ext cx="457200" cy="4572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1"/>
          <p:cNvSpPr txBox="1"/>
          <p:nvPr/>
        </p:nvSpPr>
        <p:spPr>
          <a:xfrm>
            <a:off x="685800" y="6931737"/>
            <a:ext cx="6400800" cy="19893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err="1">
                <a:latin typeface="Roboto Mono"/>
                <a:ea typeface="Roboto Mono"/>
                <a:cs typeface="Roboto Mono"/>
                <a:sym typeface="Roboto Mono"/>
              </a:rPr>
              <a:t>Notebooking</a:t>
            </a:r>
            <a:r>
              <a:rPr lang="en-US" sz="1200" b="1" dirty="0">
                <a:latin typeface="Roboto Mono"/>
                <a:ea typeface="Roboto Mono"/>
                <a:cs typeface="Roboto Mono"/>
                <a:sym typeface="Roboto Mono"/>
              </a:rPr>
              <a:t> Tip: Cutting 2D VEX Parts</a:t>
            </a:r>
          </a:p>
          <a:p>
            <a:pPr marL="0" lvl="0" indent="0" algn="l" rtl="0">
              <a:spcBef>
                <a:spcPts val="0"/>
              </a:spcBef>
              <a:spcAft>
                <a:spcPts val="0"/>
              </a:spcAft>
              <a:buNone/>
            </a:pPr>
            <a:endParaRPr lang="en-US" sz="1200" dirty="0">
              <a:latin typeface="Roboto Mono"/>
              <a:ea typeface="Roboto Mono"/>
              <a:cs typeface="Roboto Mono"/>
              <a:sym typeface="Roboto Mono"/>
            </a:endParaRPr>
          </a:p>
          <a:p>
            <a:pPr marL="0" lvl="0" indent="0" algn="l" rtl="0">
              <a:spcBef>
                <a:spcPts val="0"/>
              </a:spcBef>
              <a:spcAft>
                <a:spcPts val="0"/>
              </a:spcAft>
              <a:buNone/>
            </a:pPr>
            <a:r>
              <a:rPr lang="en-US" sz="1200" dirty="0">
                <a:latin typeface="Roboto Mono"/>
                <a:ea typeface="Roboto Mono"/>
                <a:cs typeface="Roboto Mono"/>
                <a:sym typeface="Roboto Mono"/>
              </a:rPr>
              <a:t>The metal part drawing above was “cut” to make it shorter.  </a:t>
            </a:r>
          </a:p>
          <a:p>
            <a:pPr marL="0" lvl="0" indent="0" algn="l" rtl="0">
              <a:spcBef>
                <a:spcPts val="0"/>
              </a:spcBef>
              <a:spcAft>
                <a:spcPts val="0"/>
              </a:spcAft>
              <a:buNone/>
            </a:pPr>
            <a:endParaRPr lang="en-US" sz="1200" dirty="0">
              <a:latin typeface="Roboto Mono"/>
              <a:ea typeface="Roboto Mono"/>
              <a:cs typeface="Roboto Mono"/>
              <a:sym typeface="Roboto Mono"/>
            </a:endParaRPr>
          </a:p>
          <a:p>
            <a:pPr marL="0" lvl="0" indent="0" algn="l" rtl="0">
              <a:spcBef>
                <a:spcPts val="0"/>
              </a:spcBef>
              <a:spcAft>
                <a:spcPts val="0"/>
              </a:spcAft>
              <a:buNone/>
            </a:pPr>
            <a:r>
              <a:rPr lang="en-US" sz="1200" dirty="0">
                <a:latin typeface="Roboto Mono"/>
                <a:ea typeface="Roboto Mono"/>
                <a:cs typeface="Roboto Mono"/>
                <a:sym typeface="Roboto Mono"/>
              </a:rPr>
              <a:t>To cut the 2D VEX parts in PowerPoint, use the crop feature.</a:t>
            </a:r>
          </a:p>
          <a:p>
            <a:pPr marL="342900" lvl="0" indent="-190500" algn="l" rtl="0">
              <a:spcBef>
                <a:spcPts val="0"/>
              </a:spcBef>
              <a:spcAft>
                <a:spcPts val="0"/>
              </a:spcAft>
              <a:buSzPts val="1200"/>
              <a:buFont typeface="Roboto Mono"/>
              <a:buAutoNum type="arabicPeriod"/>
            </a:pPr>
            <a:r>
              <a:rPr lang="en-US" sz="1200" dirty="0">
                <a:latin typeface="Roboto Mono"/>
                <a:ea typeface="Roboto Mono"/>
                <a:cs typeface="Roboto Mono"/>
                <a:sym typeface="Roboto Mono"/>
              </a:rPr>
              <a:t>Double click on the part and click </a:t>
            </a:r>
            <a:r>
              <a:rPr lang="en-US" sz="1200" b="1" dirty="0">
                <a:latin typeface="Roboto Mono"/>
                <a:ea typeface="Roboto Mono"/>
                <a:cs typeface="Roboto Mono"/>
                <a:sym typeface="Roboto Mono"/>
              </a:rPr>
              <a:t>Crop</a:t>
            </a:r>
            <a:r>
              <a:rPr lang="en-US" sz="1200" dirty="0">
                <a:latin typeface="Roboto Mono"/>
                <a:ea typeface="Roboto Mono"/>
                <a:cs typeface="Roboto Mono"/>
                <a:sym typeface="Roboto Mono"/>
              </a:rPr>
              <a:t> under Picture Format</a:t>
            </a:r>
          </a:p>
          <a:p>
            <a:pPr marL="342900" lvl="0" indent="-190500" algn="l" rtl="0">
              <a:spcBef>
                <a:spcPts val="0"/>
              </a:spcBef>
              <a:spcAft>
                <a:spcPts val="0"/>
              </a:spcAft>
              <a:buSzPts val="1200"/>
              <a:buFont typeface="Roboto Mono"/>
              <a:buAutoNum type="arabicPeriod"/>
            </a:pPr>
            <a:r>
              <a:rPr lang="en-US" sz="1200" dirty="0">
                <a:latin typeface="Roboto Mono"/>
                <a:ea typeface="Roboto Mono"/>
                <a:cs typeface="Roboto Mono"/>
                <a:sym typeface="Roboto Mono"/>
              </a:rPr>
              <a:t>Drag one edge the </a:t>
            </a:r>
            <a:r>
              <a:rPr lang="en-US" sz="1200" b="1" i="1" dirty="0">
                <a:latin typeface="Roboto Mono"/>
                <a:ea typeface="Roboto Mono"/>
                <a:cs typeface="Roboto Mono"/>
                <a:sym typeface="Roboto Mono"/>
              </a:rPr>
              <a:t>black</a:t>
            </a:r>
            <a:r>
              <a:rPr lang="en-US" sz="1200" dirty="0">
                <a:latin typeface="Roboto Mono"/>
                <a:ea typeface="Roboto Mono"/>
                <a:cs typeface="Roboto Mono"/>
                <a:sym typeface="Roboto Mono"/>
              </a:rPr>
              <a:t> box to cut off part of the drawing</a:t>
            </a:r>
          </a:p>
          <a:p>
            <a:pPr marL="342900" lvl="0" indent="-190500" algn="l" rtl="0">
              <a:spcBef>
                <a:spcPts val="0"/>
              </a:spcBef>
              <a:spcAft>
                <a:spcPts val="0"/>
              </a:spcAft>
              <a:buSzPts val="1200"/>
              <a:buFont typeface="Roboto Mono"/>
              <a:buAutoNum type="arabicPeriod"/>
            </a:pPr>
            <a:r>
              <a:rPr lang="en-US" sz="1200" b="1" dirty="0">
                <a:latin typeface="Roboto Mono"/>
                <a:ea typeface="Roboto Mono"/>
                <a:cs typeface="Roboto Mono"/>
                <a:sym typeface="Roboto Mono"/>
              </a:rPr>
              <a:t>Don’t drag the grey resize boxes.</a:t>
            </a:r>
            <a:r>
              <a:rPr lang="en-US" sz="1200" dirty="0">
                <a:latin typeface="Roboto Mono"/>
                <a:ea typeface="Roboto Mono"/>
                <a:cs typeface="Roboto Mono"/>
                <a:sym typeface="Roboto Mono"/>
              </a:rPr>
              <a:t> That resizes the part.</a:t>
            </a:r>
          </a:p>
          <a:p>
            <a:pPr marL="0" lvl="0" indent="0" algn="l" rtl="0">
              <a:spcBef>
                <a:spcPts val="0"/>
              </a:spcBef>
              <a:spcAft>
                <a:spcPts val="0"/>
              </a:spcAft>
              <a:buNone/>
            </a:pPr>
            <a:endParaRPr lang="en-US" sz="1200" dirty="0">
              <a:latin typeface="Roboto Mono"/>
              <a:ea typeface="Roboto Mono"/>
              <a:cs typeface="Roboto Mono"/>
              <a:sym typeface="Roboto Mono"/>
            </a:endParaRPr>
          </a:p>
          <a:p>
            <a:pPr marL="0" lvl="0" indent="0" algn="l" rtl="0">
              <a:spcBef>
                <a:spcPts val="0"/>
              </a:spcBef>
              <a:spcAft>
                <a:spcPts val="0"/>
              </a:spcAft>
              <a:buNone/>
            </a:pPr>
            <a:r>
              <a:rPr lang="en-US" sz="1200" dirty="0">
                <a:latin typeface="Roboto Mono"/>
                <a:ea typeface="Roboto Mono"/>
                <a:cs typeface="Roboto Mono"/>
                <a:sym typeface="Roboto Mono"/>
              </a:rPr>
              <a:t>You can use the same method to cut rulers.</a:t>
            </a:r>
          </a:p>
        </p:txBody>
      </p:sp>
      <p:pic>
        <p:nvPicPr>
          <p:cNvPr id="416" name="Google Shape;416;p41"/>
          <p:cNvPicPr preferRelativeResize="0"/>
          <p:nvPr/>
        </p:nvPicPr>
        <p:blipFill rotWithShape="1">
          <a:blip r:embed="rId5">
            <a:alphaModFix/>
          </a:blip>
          <a:srcRect r="22630"/>
          <a:stretch/>
        </p:blipFill>
        <p:spPr>
          <a:xfrm>
            <a:off x="3655331" y="2730783"/>
            <a:ext cx="3891100" cy="915325"/>
          </a:xfrm>
          <a:prstGeom prst="rect">
            <a:avLst/>
          </a:prstGeom>
          <a:noFill/>
          <a:ln>
            <a:noFill/>
          </a:ln>
        </p:spPr>
      </p:pic>
      <p:sp>
        <p:nvSpPr>
          <p:cNvPr id="417" name="Google Shape;417;p41"/>
          <p:cNvSpPr/>
          <p:nvPr/>
        </p:nvSpPr>
        <p:spPr>
          <a:xfrm>
            <a:off x="4687050" y="3986651"/>
            <a:ext cx="2805300" cy="1160100"/>
          </a:xfrm>
          <a:prstGeom prst="wedgeRectCallout">
            <a:avLst>
              <a:gd name="adj1" fmla="val -26102"/>
              <a:gd name="adj2" fmla="val -101121"/>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This is shown at full scale.  </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The drawing height is 1”</a:t>
            </a: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endParaRPr sz="1200">
              <a:solidFill>
                <a:srgbClr val="000000"/>
              </a:solidFill>
              <a:latin typeface="Roboto Mono"/>
              <a:ea typeface="Roboto Mono"/>
              <a:cs typeface="Roboto Mono"/>
              <a:sym typeface="Roboto Mono"/>
            </a:endParaRPr>
          </a:p>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The actual part height is 1”</a:t>
            </a:r>
            <a:endParaRPr sz="1200">
              <a:solidFill>
                <a:srgbClr val="000000"/>
              </a:solidFill>
              <a:latin typeface="Roboto Mono"/>
              <a:ea typeface="Roboto Mono"/>
              <a:cs typeface="Roboto Mono"/>
              <a:sym typeface="Roboto Mono"/>
            </a:endParaRPr>
          </a:p>
        </p:txBody>
      </p:sp>
      <p:pic>
        <p:nvPicPr>
          <p:cNvPr id="418" name="Google Shape;418;p41"/>
          <p:cNvPicPr preferRelativeResize="0"/>
          <p:nvPr/>
        </p:nvPicPr>
        <p:blipFill rotWithShape="1">
          <a:blip r:embed="rId4">
            <a:alphaModFix/>
          </a:blip>
          <a:srcRect r="54975"/>
          <a:stretch/>
        </p:blipFill>
        <p:spPr>
          <a:xfrm>
            <a:off x="3655320" y="2296425"/>
            <a:ext cx="4117074" cy="457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2"/>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424" name="Google Shape;424;p42"/>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06/23/23</a:t>
            </a:r>
            <a:endParaRPr/>
          </a:p>
        </p:txBody>
      </p:sp>
      <p:sp>
        <p:nvSpPr>
          <p:cNvPr id="425" name="Google Shape;425;p42"/>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23</a:t>
            </a:r>
            <a:endParaRPr/>
          </a:p>
        </p:txBody>
      </p:sp>
      <p:sp>
        <p:nvSpPr>
          <p:cNvPr id="426" name="Google Shape;426;p42"/>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Half Scale Grid Example</a:t>
            </a:r>
            <a:endParaRPr/>
          </a:p>
        </p:txBody>
      </p:sp>
      <p:pic>
        <p:nvPicPr>
          <p:cNvPr id="427" name="Google Shape;427;p42"/>
          <p:cNvPicPr preferRelativeResize="0"/>
          <p:nvPr/>
        </p:nvPicPr>
        <p:blipFill>
          <a:blip r:embed="rId3">
            <a:alphaModFix/>
          </a:blip>
          <a:stretch>
            <a:fillRect/>
          </a:stretch>
        </p:blipFill>
        <p:spPr>
          <a:xfrm>
            <a:off x="-11816" y="230754"/>
            <a:ext cx="239955" cy="4572001"/>
          </a:xfrm>
          <a:prstGeom prst="rect">
            <a:avLst/>
          </a:prstGeom>
          <a:noFill/>
          <a:ln>
            <a:noFill/>
          </a:ln>
        </p:spPr>
      </p:pic>
      <p:pic>
        <p:nvPicPr>
          <p:cNvPr id="428" name="Google Shape;428;p42"/>
          <p:cNvPicPr preferRelativeResize="0"/>
          <p:nvPr/>
        </p:nvPicPr>
        <p:blipFill>
          <a:blip r:embed="rId4">
            <a:alphaModFix/>
          </a:blip>
          <a:stretch>
            <a:fillRect/>
          </a:stretch>
        </p:blipFill>
        <p:spPr>
          <a:xfrm>
            <a:off x="224610" y="-3929"/>
            <a:ext cx="4572001" cy="236668"/>
          </a:xfrm>
          <a:prstGeom prst="rect">
            <a:avLst/>
          </a:prstGeom>
          <a:noFill/>
          <a:ln>
            <a:noFill/>
          </a:ln>
        </p:spPr>
      </p:pic>
      <p:sp>
        <p:nvSpPr>
          <p:cNvPr id="429" name="Google Shape;429;p42"/>
          <p:cNvSpPr txBox="1"/>
          <p:nvPr/>
        </p:nvSpPr>
        <p:spPr>
          <a:xfrm>
            <a:off x="571123" y="5681650"/>
            <a:ext cx="36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a:t>
            </a:r>
            <a:r>
              <a:rPr lang="en">
                <a:latin typeface="Roboto"/>
                <a:ea typeface="Roboto"/>
                <a:cs typeface="Roboto"/>
                <a:sym typeface="Roboto"/>
              </a:rPr>
              <a:t> = Drawing size of 1/2”</a:t>
            </a:r>
            <a:endParaRPr>
              <a:latin typeface="Roboto"/>
              <a:ea typeface="Roboto"/>
              <a:cs typeface="Roboto"/>
              <a:sym typeface="Roboto"/>
            </a:endParaRPr>
          </a:p>
        </p:txBody>
      </p:sp>
      <p:cxnSp>
        <p:nvCxnSpPr>
          <p:cNvPr id="430" name="Google Shape;430;p42"/>
          <p:cNvCxnSpPr/>
          <p:nvPr/>
        </p:nvCxnSpPr>
        <p:spPr>
          <a:xfrm>
            <a:off x="2267704" y="5487924"/>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31" name="Google Shape;431;p42"/>
          <p:cNvCxnSpPr/>
          <p:nvPr/>
        </p:nvCxnSpPr>
        <p:spPr>
          <a:xfrm rot="10800000">
            <a:off x="1123444" y="5487924"/>
            <a:ext cx="702600" cy="0"/>
          </a:xfrm>
          <a:prstGeom prst="straightConnector1">
            <a:avLst/>
          </a:prstGeom>
          <a:noFill/>
          <a:ln w="28575" cap="flat" cmpd="sng">
            <a:solidFill>
              <a:srgbClr val="595959"/>
            </a:solidFill>
            <a:prstDash val="solid"/>
            <a:round/>
            <a:headEnd type="triangle" w="med" len="med"/>
            <a:tailEnd type="none" w="med" len="med"/>
          </a:ln>
        </p:spPr>
      </p:cxnSp>
      <p:cxnSp>
        <p:nvCxnSpPr>
          <p:cNvPr id="432" name="Google Shape;432;p42"/>
          <p:cNvCxnSpPr/>
          <p:nvPr/>
        </p:nvCxnSpPr>
        <p:spPr>
          <a:xfrm>
            <a:off x="2051677" y="6518469"/>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33" name="Google Shape;433;p42"/>
          <p:cNvCxnSpPr/>
          <p:nvPr/>
        </p:nvCxnSpPr>
        <p:spPr>
          <a:xfrm rot="10800000">
            <a:off x="1123444" y="6518469"/>
            <a:ext cx="702600" cy="0"/>
          </a:xfrm>
          <a:prstGeom prst="straightConnector1">
            <a:avLst/>
          </a:prstGeom>
          <a:noFill/>
          <a:ln w="28575" cap="flat" cmpd="sng">
            <a:solidFill>
              <a:srgbClr val="595959"/>
            </a:solidFill>
            <a:prstDash val="solid"/>
            <a:round/>
            <a:headEnd type="triangle" w="med" len="med"/>
            <a:tailEnd type="none" w="med" len="med"/>
          </a:ln>
        </p:spPr>
      </p:cxnSp>
      <p:sp>
        <p:nvSpPr>
          <p:cNvPr id="434" name="Google Shape;434;p42"/>
          <p:cNvSpPr txBox="1"/>
          <p:nvPr/>
        </p:nvSpPr>
        <p:spPr>
          <a:xfrm>
            <a:off x="278896" y="6596050"/>
            <a:ext cx="362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1/4”</a:t>
            </a:r>
            <a:endParaRPr>
              <a:latin typeface="Roboto"/>
              <a:ea typeface="Roboto"/>
              <a:cs typeface="Roboto"/>
              <a:sym typeface="Roboto"/>
            </a:endParaRPr>
          </a:p>
        </p:txBody>
      </p:sp>
      <p:sp>
        <p:nvSpPr>
          <p:cNvPr id="435" name="Google Shape;435;p42"/>
          <p:cNvSpPr txBox="1"/>
          <p:nvPr/>
        </p:nvSpPr>
        <p:spPr>
          <a:xfrm>
            <a:off x="457200" y="457200"/>
            <a:ext cx="2479200" cy="13716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a:t>
            </a:r>
            <a:r>
              <a:rPr lang="en" b="1">
                <a:latin typeface="Roboto Mono"/>
                <a:ea typeface="Roboto Mono"/>
                <a:cs typeface="Roboto Mono"/>
                <a:sym typeface="Roboto Mono"/>
              </a:rPr>
              <a:t> </a:t>
            </a: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“Half Scale Grid”</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solidFill>
                  <a:srgbClr val="000000"/>
                </a:solidFill>
                <a:latin typeface="Roboto Mono"/>
                <a:ea typeface="Roboto Mono"/>
                <a:cs typeface="Roboto Mono"/>
                <a:sym typeface="Roboto Mono"/>
              </a:rPr>
              <a:t>The grid spacing is 1/4”</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p:txBody>
      </p:sp>
      <p:sp>
        <p:nvSpPr>
          <p:cNvPr id="436" name="Google Shape;436;p42"/>
          <p:cNvSpPr/>
          <p:nvPr/>
        </p:nvSpPr>
        <p:spPr>
          <a:xfrm>
            <a:off x="1828800" y="5257800"/>
            <a:ext cx="457200" cy="4572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2"/>
          <p:cNvSpPr/>
          <p:nvPr/>
        </p:nvSpPr>
        <p:spPr>
          <a:xfrm>
            <a:off x="1828800" y="6400800"/>
            <a:ext cx="228600" cy="2286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2"/>
          <p:cNvSpPr/>
          <p:nvPr/>
        </p:nvSpPr>
        <p:spPr>
          <a:xfrm>
            <a:off x="4119875" y="3581525"/>
            <a:ext cx="3200400" cy="1371600"/>
          </a:xfrm>
          <a:prstGeom prst="wedgeRectCallout">
            <a:avLst>
              <a:gd name="adj1" fmla="val -27019"/>
              <a:gd name="adj2" fmla="val -101121"/>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Roboto Mono"/>
                <a:ea typeface="Roboto Mono"/>
                <a:cs typeface="Roboto Mono"/>
                <a:sym typeface="Roboto Mono"/>
              </a:rPr>
              <a:t>This is shown at 1/2 scale.  </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The drawing height is 1/2”</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r>
              <a:rPr lang="en">
                <a:solidFill>
                  <a:srgbClr val="000000"/>
                </a:solidFill>
                <a:latin typeface="Roboto Mono"/>
                <a:ea typeface="Roboto Mono"/>
                <a:cs typeface="Roboto Mono"/>
                <a:sym typeface="Roboto Mono"/>
              </a:rPr>
              <a:t>The actual part height is 1”</a:t>
            </a: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a:p>
            <a:pPr marL="0" lvl="0" indent="0" algn="l" rtl="0">
              <a:spcBef>
                <a:spcPts val="0"/>
              </a:spcBef>
              <a:spcAft>
                <a:spcPts val="0"/>
              </a:spcAft>
              <a:buNone/>
            </a:pPr>
            <a:endParaRPr>
              <a:solidFill>
                <a:srgbClr val="000000"/>
              </a:solidFill>
              <a:latin typeface="Roboto Mono"/>
              <a:ea typeface="Roboto Mono"/>
              <a:cs typeface="Roboto Mono"/>
              <a:sym typeface="Roboto Mono"/>
            </a:endParaRPr>
          </a:p>
        </p:txBody>
      </p:sp>
      <p:sp>
        <p:nvSpPr>
          <p:cNvPr id="439" name="Google Shape;439;p42"/>
          <p:cNvSpPr/>
          <p:nvPr/>
        </p:nvSpPr>
        <p:spPr>
          <a:xfrm>
            <a:off x="4240200" y="678952"/>
            <a:ext cx="3200400" cy="578400"/>
          </a:xfrm>
          <a:prstGeom prst="wedgeRectCallout">
            <a:avLst>
              <a:gd name="adj1" fmla="val -21811"/>
              <a:gd name="adj2" fmla="val -128255"/>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Mono"/>
                <a:ea typeface="Roboto Mono"/>
                <a:cs typeface="Roboto Mono"/>
                <a:sym typeface="Roboto Mono"/>
              </a:rPr>
              <a:t>1/2 Scale Ruler to match the Half Scale layout</a:t>
            </a:r>
            <a:endParaRPr>
              <a:solidFill>
                <a:srgbClr val="000000"/>
              </a:solidFill>
              <a:latin typeface="Roboto Mono"/>
              <a:ea typeface="Roboto Mono"/>
              <a:cs typeface="Roboto Mono"/>
              <a:sym typeface="Roboto Mono"/>
            </a:endParaRPr>
          </a:p>
        </p:txBody>
      </p:sp>
      <p:sp>
        <p:nvSpPr>
          <p:cNvPr id="440" name="Google Shape;440;p42"/>
          <p:cNvSpPr txBox="1"/>
          <p:nvPr/>
        </p:nvSpPr>
        <p:spPr>
          <a:xfrm>
            <a:off x="3850825" y="6629401"/>
            <a:ext cx="3514200" cy="22014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latin typeface="Roboto Mono"/>
                <a:ea typeface="Roboto Mono"/>
                <a:cs typeface="Roboto Mono"/>
                <a:sym typeface="Roboto Mono"/>
              </a:rPr>
              <a:t>Notebooking</a:t>
            </a:r>
            <a:r>
              <a:rPr lang="en-US" b="1" dirty="0">
                <a:latin typeface="Roboto Mono"/>
                <a:ea typeface="Roboto Mono"/>
                <a:cs typeface="Roboto Mono"/>
                <a:sym typeface="Roboto Mono"/>
              </a:rPr>
              <a:t> Tip: Resizing Parts</a:t>
            </a:r>
          </a:p>
          <a:p>
            <a:pPr marL="0" lvl="0" indent="0" algn="ctr" rtl="0">
              <a:spcBef>
                <a:spcPts val="0"/>
              </a:spcBef>
              <a:spcAft>
                <a:spcPts val="0"/>
              </a:spcAft>
              <a:buNone/>
            </a:pPr>
            <a:endParaRPr lang="en-US" sz="1200" dirty="0">
              <a:latin typeface="Roboto Mono"/>
              <a:ea typeface="Roboto Mono"/>
              <a:cs typeface="Roboto Mono"/>
              <a:sym typeface="Roboto Mono"/>
            </a:endParaRPr>
          </a:p>
          <a:p>
            <a:pPr marL="0" lvl="0" indent="0" algn="l" rtl="0">
              <a:spcBef>
                <a:spcPts val="0"/>
              </a:spcBef>
              <a:spcAft>
                <a:spcPts val="0"/>
              </a:spcAft>
              <a:buNone/>
            </a:pPr>
            <a:r>
              <a:rPr lang="en-US" dirty="0">
                <a:solidFill>
                  <a:schemeClr val="dk1"/>
                </a:solidFill>
                <a:latin typeface="Roboto Mono"/>
                <a:ea typeface="Roboto Mono"/>
                <a:cs typeface="Roboto Mono"/>
                <a:sym typeface="Roboto Mono"/>
              </a:rPr>
              <a:t>You can set an object’s size by right-clicking on the object.</a:t>
            </a:r>
          </a:p>
          <a:p>
            <a:pPr marL="457200" lvl="0" indent="-317500" algn="l" rtl="0">
              <a:spcBef>
                <a:spcPts val="0"/>
              </a:spcBef>
              <a:spcAft>
                <a:spcPts val="0"/>
              </a:spcAft>
              <a:buClr>
                <a:schemeClr val="dk1"/>
              </a:buClr>
              <a:buSzPts val="1400"/>
              <a:buFont typeface="Roboto Mono"/>
              <a:buChar char="-"/>
            </a:pPr>
            <a:r>
              <a:rPr lang="en-US" dirty="0">
                <a:solidFill>
                  <a:schemeClr val="dk1"/>
                </a:solidFill>
                <a:latin typeface="Roboto Mono"/>
                <a:ea typeface="Roboto Mono"/>
                <a:cs typeface="Roboto Mono"/>
                <a:sym typeface="Roboto Mono"/>
              </a:rPr>
              <a:t>Select </a:t>
            </a:r>
            <a:r>
              <a:rPr lang="en-US" b="1" dirty="0">
                <a:solidFill>
                  <a:schemeClr val="dk1"/>
                </a:solidFill>
                <a:latin typeface="Roboto Mono"/>
                <a:ea typeface="Roboto Mono"/>
                <a:cs typeface="Roboto Mono"/>
                <a:sym typeface="Roboto Mono"/>
              </a:rPr>
              <a:t>Format Picture</a:t>
            </a:r>
          </a:p>
          <a:p>
            <a:pPr marL="457200" lvl="0" indent="-317500" algn="l" rtl="0">
              <a:spcBef>
                <a:spcPts val="0"/>
              </a:spcBef>
              <a:spcAft>
                <a:spcPts val="0"/>
              </a:spcAft>
              <a:buClr>
                <a:schemeClr val="dk1"/>
              </a:buClr>
              <a:buSzPts val="1400"/>
              <a:buFont typeface="Roboto Mono"/>
              <a:buChar char="-"/>
            </a:pPr>
            <a:r>
              <a:rPr lang="en-US" dirty="0">
                <a:solidFill>
                  <a:schemeClr val="dk1"/>
                </a:solidFill>
                <a:latin typeface="Roboto Mono"/>
                <a:ea typeface="Roboto Mono"/>
                <a:cs typeface="Roboto Mono"/>
                <a:sym typeface="Roboto Mono"/>
              </a:rPr>
              <a:t>Select </a:t>
            </a:r>
            <a:r>
              <a:rPr lang="en-US" b="1" dirty="0">
                <a:solidFill>
                  <a:schemeClr val="dk1"/>
                </a:solidFill>
                <a:latin typeface="Roboto Mono"/>
                <a:ea typeface="Roboto Mono"/>
                <a:cs typeface="Roboto Mono"/>
                <a:sym typeface="Roboto Mono"/>
              </a:rPr>
              <a:t>Size &amp; Properties</a:t>
            </a:r>
          </a:p>
          <a:p>
            <a:pPr marL="457200" lvl="0" indent="-317500" algn="l" rtl="0">
              <a:spcBef>
                <a:spcPts val="0"/>
              </a:spcBef>
              <a:spcAft>
                <a:spcPts val="0"/>
              </a:spcAft>
              <a:buClr>
                <a:schemeClr val="dk1"/>
              </a:buClr>
              <a:buSzPts val="1400"/>
              <a:buFont typeface="Roboto Mono"/>
              <a:buChar char="-"/>
            </a:pPr>
            <a:r>
              <a:rPr lang="en-US" dirty="0">
                <a:solidFill>
                  <a:schemeClr val="dk1"/>
                </a:solidFill>
                <a:latin typeface="Roboto Mono"/>
                <a:ea typeface="Roboto Mono"/>
                <a:cs typeface="Roboto Mono"/>
                <a:sym typeface="Roboto Mono"/>
              </a:rPr>
              <a:t>Enter the desired size</a:t>
            </a:r>
          </a:p>
          <a:p>
            <a:pPr marL="0" lvl="0" indent="0" algn="l" rtl="0">
              <a:spcBef>
                <a:spcPts val="0"/>
              </a:spcBef>
              <a:spcAft>
                <a:spcPts val="0"/>
              </a:spcAft>
              <a:buClr>
                <a:schemeClr val="dk1"/>
              </a:buClr>
              <a:buSzPts val="1100"/>
              <a:buFont typeface="Arial"/>
              <a:buNone/>
            </a:pPr>
            <a:endParaRPr lang="en-US" dirty="0">
              <a:solidFill>
                <a:schemeClr val="dk1"/>
              </a:solidFill>
              <a:latin typeface="Roboto Mono"/>
              <a:ea typeface="Roboto Mono"/>
              <a:cs typeface="Roboto Mono"/>
              <a:sym typeface="Roboto Mono"/>
            </a:endParaRPr>
          </a:p>
          <a:p>
            <a:pPr marL="0" lvl="0" indent="0" algn="l" rtl="0">
              <a:spcBef>
                <a:spcPts val="0"/>
              </a:spcBef>
              <a:spcAft>
                <a:spcPts val="0"/>
              </a:spcAft>
              <a:buNone/>
            </a:pPr>
            <a:endParaRPr lang="en-US" sz="1200" dirty="0">
              <a:latin typeface="Roboto Mono"/>
              <a:ea typeface="Roboto Mono"/>
              <a:cs typeface="Roboto Mono"/>
              <a:sym typeface="Roboto Mono"/>
            </a:endParaRPr>
          </a:p>
          <a:p>
            <a:pPr marL="0" lvl="0" indent="0" algn="l" rtl="0">
              <a:spcBef>
                <a:spcPts val="0"/>
              </a:spcBef>
              <a:spcAft>
                <a:spcPts val="0"/>
              </a:spcAft>
              <a:buNone/>
            </a:pPr>
            <a:endParaRPr lang="en-US" sz="1200" dirty="0">
              <a:latin typeface="Roboto Mono"/>
              <a:ea typeface="Roboto Mono"/>
              <a:cs typeface="Roboto Mono"/>
              <a:sym typeface="Roboto Mono"/>
            </a:endParaRPr>
          </a:p>
        </p:txBody>
      </p:sp>
      <p:pic>
        <p:nvPicPr>
          <p:cNvPr id="441" name="Google Shape;441;p42"/>
          <p:cNvPicPr preferRelativeResize="0"/>
          <p:nvPr/>
        </p:nvPicPr>
        <p:blipFill>
          <a:blip r:embed="rId5">
            <a:alphaModFix/>
          </a:blip>
          <a:stretch>
            <a:fillRect/>
          </a:stretch>
        </p:blipFill>
        <p:spPr>
          <a:xfrm>
            <a:off x="3769395" y="2401792"/>
            <a:ext cx="2743198" cy="4582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3"/>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447" name="Google Shape;447;p43"/>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06/23/23</a:t>
            </a:r>
            <a:endParaRPr/>
          </a:p>
        </p:txBody>
      </p:sp>
      <p:sp>
        <p:nvSpPr>
          <p:cNvPr id="448" name="Google Shape;448;p43"/>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24</a:t>
            </a:r>
            <a:endParaRPr/>
          </a:p>
        </p:txBody>
      </p:sp>
      <p:sp>
        <p:nvSpPr>
          <p:cNvPr id="449" name="Google Shape;449;p43"/>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Third Scale Grid Example</a:t>
            </a:r>
            <a:endParaRPr/>
          </a:p>
        </p:txBody>
      </p:sp>
      <p:pic>
        <p:nvPicPr>
          <p:cNvPr id="450" name="Google Shape;450;p43"/>
          <p:cNvPicPr preferRelativeResize="0"/>
          <p:nvPr/>
        </p:nvPicPr>
        <p:blipFill>
          <a:blip r:embed="rId3">
            <a:alphaModFix/>
          </a:blip>
          <a:stretch>
            <a:fillRect/>
          </a:stretch>
        </p:blipFill>
        <p:spPr>
          <a:xfrm>
            <a:off x="222557" y="67219"/>
            <a:ext cx="3054097" cy="165086"/>
          </a:xfrm>
          <a:prstGeom prst="rect">
            <a:avLst/>
          </a:prstGeom>
          <a:noFill/>
          <a:ln>
            <a:noFill/>
          </a:ln>
        </p:spPr>
      </p:pic>
      <p:pic>
        <p:nvPicPr>
          <p:cNvPr id="451" name="Google Shape;451;p43"/>
          <p:cNvPicPr preferRelativeResize="0"/>
          <p:nvPr/>
        </p:nvPicPr>
        <p:blipFill>
          <a:blip r:embed="rId4">
            <a:alphaModFix/>
          </a:blip>
          <a:stretch>
            <a:fillRect/>
          </a:stretch>
        </p:blipFill>
        <p:spPr>
          <a:xfrm>
            <a:off x="59193" y="229082"/>
            <a:ext cx="166587" cy="3054094"/>
          </a:xfrm>
          <a:prstGeom prst="rect">
            <a:avLst/>
          </a:prstGeom>
          <a:noFill/>
          <a:ln>
            <a:noFill/>
          </a:ln>
        </p:spPr>
      </p:pic>
      <p:sp>
        <p:nvSpPr>
          <p:cNvPr id="452" name="Google Shape;452;p43"/>
          <p:cNvSpPr txBox="1"/>
          <p:nvPr/>
        </p:nvSpPr>
        <p:spPr>
          <a:xfrm>
            <a:off x="457200" y="457200"/>
            <a:ext cx="2286000" cy="12618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Consolas"/>
                <a:ea typeface="Consolas"/>
                <a:cs typeface="Consolas"/>
                <a:sym typeface="Consolas"/>
              </a:rPr>
              <a:t>This layout is </a:t>
            </a:r>
            <a:endParaRPr>
              <a:latin typeface="Consolas"/>
              <a:ea typeface="Consolas"/>
              <a:cs typeface="Consolas"/>
              <a:sym typeface="Consolas"/>
            </a:endParaRPr>
          </a:p>
          <a:p>
            <a:pPr marL="0" marR="0" lvl="0" indent="0" algn="ctr" rtl="0">
              <a:lnSpc>
                <a:spcPct val="100000"/>
              </a:lnSpc>
              <a:spcBef>
                <a:spcPts val="0"/>
              </a:spcBef>
              <a:spcAft>
                <a:spcPts val="0"/>
              </a:spcAft>
              <a:buNone/>
            </a:pPr>
            <a:r>
              <a:rPr lang="en" b="1">
                <a:latin typeface="Consolas"/>
                <a:ea typeface="Consolas"/>
                <a:cs typeface="Consolas"/>
                <a:sym typeface="Consolas"/>
              </a:rPr>
              <a:t>“Third Scale Grid”</a:t>
            </a:r>
            <a:endParaRPr b="1">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a:p>
            <a:pPr marL="0" marR="0" lvl="0" indent="0" algn="ctr" rtl="0">
              <a:lnSpc>
                <a:spcPct val="100000"/>
              </a:lnSpc>
              <a:spcBef>
                <a:spcPts val="0"/>
              </a:spcBef>
              <a:spcAft>
                <a:spcPts val="0"/>
              </a:spcAft>
              <a:buNone/>
            </a:pPr>
            <a:r>
              <a:rPr lang="en">
                <a:latin typeface="Consolas"/>
                <a:ea typeface="Consolas"/>
                <a:cs typeface="Consolas"/>
                <a:sym typeface="Consolas"/>
              </a:rPr>
              <a:t>The grid spacing is 1/3”</a:t>
            </a:r>
            <a:endParaRPr>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a:p>
            <a:pPr marL="0" marR="0" lvl="0" indent="0" algn="ctr" rtl="0">
              <a:lnSpc>
                <a:spcPct val="100000"/>
              </a:lnSpc>
              <a:spcBef>
                <a:spcPts val="0"/>
              </a:spcBef>
              <a:spcAft>
                <a:spcPts val="0"/>
              </a:spcAft>
              <a:buNone/>
            </a:pPr>
            <a:endParaRPr>
              <a:latin typeface="Consolas"/>
              <a:ea typeface="Consolas"/>
              <a:cs typeface="Consolas"/>
              <a:sym typeface="Consolas"/>
            </a:endParaRPr>
          </a:p>
        </p:txBody>
      </p:sp>
      <p:sp>
        <p:nvSpPr>
          <p:cNvPr id="453" name="Google Shape;453;p43"/>
          <p:cNvSpPr txBox="1"/>
          <p:nvPr/>
        </p:nvSpPr>
        <p:spPr>
          <a:xfrm>
            <a:off x="558549" y="5259676"/>
            <a:ext cx="342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 = </a:t>
            </a:r>
            <a:r>
              <a:rPr lang="en">
                <a:latin typeface="Roboto"/>
                <a:ea typeface="Roboto"/>
                <a:cs typeface="Roboto"/>
                <a:sym typeface="Roboto"/>
              </a:rPr>
              <a:t>Drawing size of 1/3”</a:t>
            </a:r>
            <a:endParaRPr>
              <a:latin typeface="Roboto"/>
              <a:ea typeface="Roboto"/>
              <a:cs typeface="Roboto"/>
              <a:sym typeface="Roboto"/>
            </a:endParaRPr>
          </a:p>
        </p:txBody>
      </p:sp>
      <p:cxnSp>
        <p:nvCxnSpPr>
          <p:cNvPr id="454" name="Google Shape;454;p43"/>
          <p:cNvCxnSpPr/>
          <p:nvPr/>
        </p:nvCxnSpPr>
        <p:spPr>
          <a:xfrm>
            <a:off x="2204924" y="5110265"/>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55" name="Google Shape;455;p43"/>
          <p:cNvCxnSpPr/>
          <p:nvPr/>
        </p:nvCxnSpPr>
        <p:spPr>
          <a:xfrm rot="10800000">
            <a:off x="1199644" y="5106572"/>
            <a:ext cx="702600" cy="0"/>
          </a:xfrm>
          <a:prstGeom prst="straightConnector1">
            <a:avLst/>
          </a:prstGeom>
          <a:noFill/>
          <a:ln w="28575" cap="flat" cmpd="sng">
            <a:solidFill>
              <a:srgbClr val="595959"/>
            </a:solidFill>
            <a:prstDash val="solid"/>
            <a:round/>
            <a:headEnd type="triangle" w="med" len="med"/>
            <a:tailEnd type="none" w="med" len="med"/>
          </a:ln>
        </p:spPr>
      </p:cxnSp>
      <p:cxnSp>
        <p:nvCxnSpPr>
          <p:cNvPr id="456" name="Google Shape;456;p43"/>
          <p:cNvCxnSpPr/>
          <p:nvPr/>
        </p:nvCxnSpPr>
        <p:spPr>
          <a:xfrm>
            <a:off x="2051677" y="6096496"/>
            <a:ext cx="704100" cy="0"/>
          </a:xfrm>
          <a:prstGeom prst="straightConnector1">
            <a:avLst/>
          </a:prstGeom>
          <a:noFill/>
          <a:ln w="28575" cap="flat" cmpd="sng">
            <a:solidFill>
              <a:srgbClr val="595959"/>
            </a:solidFill>
            <a:prstDash val="solid"/>
            <a:round/>
            <a:headEnd type="triangle" w="med" len="med"/>
            <a:tailEnd type="none" w="med" len="med"/>
          </a:ln>
        </p:spPr>
      </p:cxnSp>
      <p:cxnSp>
        <p:nvCxnSpPr>
          <p:cNvPr id="457" name="Google Shape;457;p43"/>
          <p:cNvCxnSpPr/>
          <p:nvPr/>
        </p:nvCxnSpPr>
        <p:spPr>
          <a:xfrm rot="10800000">
            <a:off x="1199644" y="6096496"/>
            <a:ext cx="702600" cy="0"/>
          </a:xfrm>
          <a:prstGeom prst="straightConnector1">
            <a:avLst/>
          </a:prstGeom>
          <a:noFill/>
          <a:ln w="28575" cap="flat" cmpd="sng">
            <a:solidFill>
              <a:srgbClr val="595959"/>
            </a:solidFill>
            <a:prstDash val="solid"/>
            <a:round/>
            <a:headEnd type="triangle" w="med" len="med"/>
            <a:tailEnd type="none" w="med" len="med"/>
          </a:ln>
        </p:spPr>
      </p:cxnSp>
      <p:sp>
        <p:nvSpPr>
          <p:cNvPr id="458" name="Google Shape;458;p43"/>
          <p:cNvSpPr txBox="1"/>
          <p:nvPr/>
        </p:nvSpPr>
        <p:spPr>
          <a:xfrm>
            <a:off x="304042" y="6174076"/>
            <a:ext cx="36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latin typeface="Roboto"/>
                <a:ea typeface="Roboto"/>
                <a:cs typeface="Roboto"/>
                <a:sym typeface="Roboto"/>
              </a:rPr>
              <a:t>Actual size of 1/2” = Drawing size of 1/6”</a:t>
            </a:r>
            <a:endParaRPr>
              <a:latin typeface="Roboto"/>
              <a:ea typeface="Roboto"/>
              <a:cs typeface="Roboto"/>
              <a:sym typeface="Roboto"/>
            </a:endParaRPr>
          </a:p>
        </p:txBody>
      </p:sp>
      <p:sp>
        <p:nvSpPr>
          <p:cNvPr id="459" name="Google Shape;459;p43"/>
          <p:cNvSpPr/>
          <p:nvPr/>
        </p:nvSpPr>
        <p:spPr>
          <a:xfrm>
            <a:off x="1907652" y="4958683"/>
            <a:ext cx="301800" cy="3018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3"/>
          <p:cNvSpPr/>
          <p:nvPr/>
        </p:nvSpPr>
        <p:spPr>
          <a:xfrm>
            <a:off x="1905000" y="6020263"/>
            <a:ext cx="155400" cy="1554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3"/>
          <p:cNvSpPr/>
          <p:nvPr/>
        </p:nvSpPr>
        <p:spPr>
          <a:xfrm>
            <a:off x="4353508" y="3437165"/>
            <a:ext cx="3196800" cy="1371600"/>
          </a:xfrm>
          <a:prstGeom prst="wedgeRectCallout">
            <a:avLst>
              <a:gd name="adj1" fmla="val -25643"/>
              <a:gd name="adj2" fmla="val -100862"/>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This is shown at 1/3 scale.  </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The drawing height is 1/3”</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a:solidFill>
                  <a:srgbClr val="000000"/>
                </a:solidFill>
                <a:latin typeface="Consolas"/>
                <a:ea typeface="Consolas"/>
                <a:cs typeface="Consolas"/>
                <a:sym typeface="Consolas"/>
              </a:rPr>
              <a:t>The actual part height is 1”</a:t>
            </a: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a:solidFill>
                <a:srgbClr val="000000"/>
              </a:solidFill>
              <a:latin typeface="Consolas"/>
              <a:ea typeface="Consolas"/>
              <a:cs typeface="Consolas"/>
              <a:sym typeface="Consolas"/>
            </a:endParaRPr>
          </a:p>
        </p:txBody>
      </p:sp>
      <p:sp>
        <p:nvSpPr>
          <p:cNvPr id="462" name="Google Shape;462;p43"/>
          <p:cNvSpPr/>
          <p:nvPr/>
        </p:nvSpPr>
        <p:spPr>
          <a:xfrm>
            <a:off x="4240200" y="678952"/>
            <a:ext cx="3200400" cy="578400"/>
          </a:xfrm>
          <a:prstGeom prst="wedgeRectCallout">
            <a:avLst>
              <a:gd name="adj1" fmla="val -21811"/>
              <a:gd name="adj2" fmla="val -128255"/>
            </a:avLst>
          </a:prstGeom>
          <a:solidFill>
            <a:srgbClr val="F4CCCC"/>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1/3 Scale Ruler to match the Third Scale layout</a:t>
            </a:r>
            <a:endParaRPr>
              <a:solidFill>
                <a:srgbClr val="000000"/>
              </a:solidFill>
              <a:latin typeface="Consolas"/>
              <a:ea typeface="Consolas"/>
              <a:cs typeface="Consolas"/>
              <a:sym typeface="Consolas"/>
            </a:endParaRPr>
          </a:p>
        </p:txBody>
      </p:sp>
      <p:pic>
        <p:nvPicPr>
          <p:cNvPr id="463" name="Google Shape;463;p43"/>
          <p:cNvPicPr preferRelativeResize="0"/>
          <p:nvPr/>
        </p:nvPicPr>
        <p:blipFill rotWithShape="1">
          <a:blip r:embed="rId5">
            <a:alphaModFix/>
          </a:blip>
          <a:srcRect r="-40"/>
          <a:stretch/>
        </p:blipFill>
        <p:spPr>
          <a:xfrm>
            <a:off x="3807710" y="2442980"/>
            <a:ext cx="1673353" cy="3017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4"/>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Joey</a:t>
            </a:r>
            <a:endParaRPr/>
          </a:p>
        </p:txBody>
      </p:sp>
      <p:sp>
        <p:nvSpPr>
          <p:cNvPr id="469" name="Google Shape;469;p44"/>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06/24/23</a:t>
            </a:r>
            <a:endParaRPr/>
          </a:p>
        </p:txBody>
      </p:sp>
      <p:sp>
        <p:nvSpPr>
          <p:cNvPr id="470" name="Google Shape;470;p44"/>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25</a:t>
            </a:r>
            <a:endParaRPr/>
          </a:p>
        </p:txBody>
      </p:sp>
      <p:sp>
        <p:nvSpPr>
          <p:cNvPr id="471" name="Google Shape;471;p44"/>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Digital IQ Parts Example</a:t>
            </a:r>
            <a:endParaRPr/>
          </a:p>
        </p:txBody>
      </p:sp>
      <p:sp>
        <p:nvSpPr>
          <p:cNvPr id="472" name="Google Shape;472;p44"/>
          <p:cNvSpPr txBox="1"/>
          <p:nvPr/>
        </p:nvSpPr>
        <p:spPr>
          <a:xfrm>
            <a:off x="450850" y="6027025"/>
            <a:ext cx="27432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dirty="0">
                <a:latin typeface="Roboto Mono"/>
                <a:ea typeface="Roboto Mono"/>
                <a:cs typeface="Roboto Mono"/>
                <a:sym typeface="Roboto Mono"/>
              </a:rPr>
              <a:t>These parts are copied from a PowerPoint Slide that contains Digital IQ Parts.  </a:t>
            </a:r>
            <a:endParaRPr dirty="0">
              <a:latin typeface="Roboto Mono"/>
              <a:ea typeface="Roboto Mono"/>
              <a:cs typeface="Roboto Mono"/>
              <a:sym typeface="Roboto Mono"/>
            </a:endParaRPr>
          </a:p>
          <a:p>
            <a:pPr marL="0" marR="0" lvl="0" indent="0" algn="l" rtl="0">
              <a:lnSpc>
                <a:spcPct val="100000"/>
              </a:lnSpc>
              <a:spcBef>
                <a:spcPts val="0"/>
              </a:spcBef>
              <a:spcAft>
                <a:spcPts val="0"/>
              </a:spcAft>
              <a:buNone/>
            </a:pPr>
            <a:endParaRPr dirty="0">
              <a:latin typeface="Roboto Mono"/>
              <a:ea typeface="Roboto Mono"/>
              <a:cs typeface="Roboto Mono"/>
              <a:sym typeface="Roboto Mono"/>
            </a:endParaRPr>
          </a:p>
          <a:p>
            <a:pPr marL="0" marR="0" lvl="0" indent="0" algn="l" rtl="0">
              <a:lnSpc>
                <a:spcPct val="100000"/>
              </a:lnSpc>
              <a:spcBef>
                <a:spcPts val="0"/>
              </a:spcBef>
              <a:spcAft>
                <a:spcPts val="0"/>
              </a:spcAft>
              <a:buNone/>
            </a:pPr>
            <a:r>
              <a:rPr lang="en" dirty="0">
                <a:latin typeface="Roboto Mono"/>
                <a:ea typeface="Roboto Mono"/>
                <a:cs typeface="Roboto Mono"/>
                <a:sym typeface="Roboto Mono"/>
              </a:rPr>
              <a:t>Go to </a:t>
            </a:r>
            <a:r>
              <a:rPr lang="en" dirty="0">
                <a:solidFill>
                  <a:srgbClr val="0097A7"/>
                </a:solidFill>
                <a:uFill>
                  <a:noFill/>
                </a:uFill>
                <a:latin typeface="Roboto Mono"/>
                <a:ea typeface="Roboto Mono"/>
                <a:cs typeface="Roboto Mono"/>
                <a:sym typeface="Roboto Mono"/>
                <a:hlinkClick r:id="rId3">
                  <a:extLst>
                    <a:ext uri="{A12FA001-AC4F-418D-AE19-62706E023703}">
                      <ahyp:hlinkClr xmlns:ahyp="http://schemas.microsoft.com/office/drawing/2018/hyperlinkcolor" val="tx"/>
                    </a:ext>
                  </a:extLst>
                </a:hlinkClick>
              </a:rPr>
              <a:t>notebooks.vex.com</a:t>
            </a:r>
            <a:r>
              <a:rPr lang="en" dirty="0">
                <a:latin typeface="Roboto Mono"/>
                <a:ea typeface="Roboto Mono"/>
                <a:cs typeface="Roboto Mono"/>
                <a:sym typeface="Roboto Mono"/>
              </a:rPr>
              <a:t> to get the Digital IQ Parts file.</a:t>
            </a:r>
            <a:endParaRPr dirty="0">
              <a:latin typeface="Roboto Mono"/>
              <a:ea typeface="Roboto Mono"/>
              <a:cs typeface="Roboto Mono"/>
              <a:sym typeface="Roboto Mono"/>
            </a:endParaRPr>
          </a:p>
          <a:p>
            <a:pPr marL="0" marR="0" lvl="0" indent="0" algn="l" rtl="0">
              <a:lnSpc>
                <a:spcPct val="100000"/>
              </a:lnSpc>
              <a:spcBef>
                <a:spcPts val="0"/>
              </a:spcBef>
              <a:spcAft>
                <a:spcPts val="0"/>
              </a:spcAft>
              <a:buNone/>
            </a:pPr>
            <a:endParaRPr dirty="0">
              <a:latin typeface="Roboto Mono"/>
              <a:ea typeface="Roboto Mono"/>
              <a:cs typeface="Roboto Mono"/>
              <a:sym typeface="Roboto Mono"/>
            </a:endParaRPr>
          </a:p>
          <a:p>
            <a:pPr marL="0" marR="0" lvl="0" indent="0" algn="l" rtl="0">
              <a:lnSpc>
                <a:spcPct val="100000"/>
              </a:lnSpc>
              <a:spcBef>
                <a:spcPts val="0"/>
              </a:spcBef>
              <a:spcAft>
                <a:spcPts val="0"/>
              </a:spcAft>
              <a:buNone/>
            </a:pPr>
            <a:r>
              <a:rPr lang="en" dirty="0">
                <a:latin typeface="Roboto Mono"/>
                <a:ea typeface="Roboto Mono"/>
                <a:cs typeface="Roboto Mono"/>
                <a:sym typeface="Roboto Mono"/>
              </a:rPr>
              <a:t>The chain was drawn using shapes.</a:t>
            </a:r>
            <a:endParaRPr dirty="0">
              <a:latin typeface="Roboto Mono"/>
              <a:ea typeface="Roboto Mono"/>
              <a:cs typeface="Roboto Mono"/>
              <a:sym typeface="Roboto Mono"/>
            </a:endParaRPr>
          </a:p>
        </p:txBody>
      </p:sp>
      <p:sp>
        <p:nvSpPr>
          <p:cNvPr id="473" name="Google Shape;473;p44"/>
          <p:cNvSpPr txBox="1"/>
          <p:nvPr/>
        </p:nvSpPr>
        <p:spPr>
          <a:xfrm>
            <a:off x="4537550" y="6027025"/>
            <a:ext cx="2743200" cy="27432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b="1">
                <a:latin typeface="Roboto Mono"/>
                <a:ea typeface="Roboto Mono"/>
                <a:cs typeface="Roboto Mono"/>
                <a:sym typeface="Roboto Mono"/>
              </a:rPr>
              <a:t>Notebooking Tip: Transparent Holes</a:t>
            </a:r>
            <a:endParaRPr b="1">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The holes in the parts are transparent.  </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allows you to align parts to the grid.</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also allows you to align parts to one another.</a:t>
            </a:r>
            <a:endParaRPr>
              <a:latin typeface="Roboto Mono"/>
              <a:ea typeface="Roboto Mono"/>
              <a:cs typeface="Roboto Mono"/>
              <a:sym typeface="Roboto Mono"/>
            </a:endParaRPr>
          </a:p>
        </p:txBody>
      </p:sp>
      <p:pic>
        <p:nvPicPr>
          <p:cNvPr id="474" name="Google Shape;474;p44"/>
          <p:cNvPicPr preferRelativeResize="0"/>
          <p:nvPr/>
        </p:nvPicPr>
        <p:blipFill>
          <a:blip r:embed="rId4">
            <a:alphaModFix/>
          </a:blip>
          <a:stretch>
            <a:fillRect/>
          </a:stretch>
        </p:blipFill>
        <p:spPr>
          <a:xfrm>
            <a:off x="1543687" y="1545697"/>
            <a:ext cx="2862072" cy="2862072"/>
          </a:xfrm>
          <a:prstGeom prst="rect">
            <a:avLst/>
          </a:prstGeom>
          <a:noFill/>
          <a:ln>
            <a:noFill/>
          </a:ln>
        </p:spPr>
      </p:pic>
      <p:pic>
        <p:nvPicPr>
          <p:cNvPr id="475" name="Google Shape;475;p44"/>
          <p:cNvPicPr preferRelativeResize="0"/>
          <p:nvPr/>
        </p:nvPicPr>
        <p:blipFill>
          <a:blip r:embed="rId5">
            <a:alphaModFix/>
          </a:blip>
          <a:stretch>
            <a:fillRect/>
          </a:stretch>
        </p:blipFill>
        <p:spPr>
          <a:xfrm>
            <a:off x="457057" y="2290936"/>
            <a:ext cx="7315200" cy="1371600"/>
          </a:xfrm>
          <a:prstGeom prst="rect">
            <a:avLst/>
          </a:prstGeom>
          <a:noFill/>
          <a:ln>
            <a:noFill/>
          </a:ln>
        </p:spPr>
      </p:pic>
      <p:pic>
        <p:nvPicPr>
          <p:cNvPr id="476" name="Google Shape;476;p44"/>
          <p:cNvPicPr preferRelativeResize="0"/>
          <p:nvPr/>
        </p:nvPicPr>
        <p:blipFill>
          <a:blip r:embed="rId6">
            <a:alphaModFix/>
          </a:blip>
          <a:stretch>
            <a:fillRect/>
          </a:stretch>
        </p:blipFill>
        <p:spPr>
          <a:xfrm>
            <a:off x="2037457" y="2039483"/>
            <a:ext cx="1874520" cy="1874520"/>
          </a:xfrm>
          <a:prstGeom prst="rect">
            <a:avLst/>
          </a:prstGeom>
          <a:noFill/>
          <a:ln>
            <a:noFill/>
          </a:ln>
        </p:spPr>
      </p:pic>
      <p:sp>
        <p:nvSpPr>
          <p:cNvPr id="477" name="Google Shape;477;p44"/>
          <p:cNvSpPr/>
          <p:nvPr/>
        </p:nvSpPr>
        <p:spPr>
          <a:xfrm>
            <a:off x="2081375" y="2061462"/>
            <a:ext cx="1830600" cy="1830600"/>
          </a:xfrm>
          <a:prstGeom prst="blockArc">
            <a:avLst>
              <a:gd name="adj1" fmla="val 4456441"/>
              <a:gd name="adj2" fmla="val 16882290"/>
              <a:gd name="adj3" fmla="val 8248"/>
            </a:avLst>
          </a:prstGeom>
          <a:solidFill>
            <a:srgbClr val="FF9900"/>
          </a:solidFill>
          <a:ln w="76200" cap="flat" cmpd="sng">
            <a:solidFill>
              <a:srgbClr val="FF9900"/>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478" name="Google Shape;478;p44"/>
          <p:cNvPicPr preferRelativeResize="0"/>
          <p:nvPr/>
        </p:nvPicPr>
        <p:blipFill>
          <a:blip r:embed="rId7">
            <a:alphaModFix/>
          </a:blip>
          <a:stretch>
            <a:fillRect/>
          </a:stretch>
        </p:blipFill>
        <p:spPr>
          <a:xfrm>
            <a:off x="5839612" y="2642973"/>
            <a:ext cx="667512" cy="667512"/>
          </a:xfrm>
          <a:prstGeom prst="rect">
            <a:avLst/>
          </a:prstGeom>
          <a:noFill/>
          <a:ln>
            <a:noFill/>
          </a:ln>
        </p:spPr>
      </p:pic>
      <p:cxnSp>
        <p:nvCxnSpPr>
          <p:cNvPr id="479" name="Google Shape;479;p44"/>
          <p:cNvCxnSpPr>
            <a:stCxn id="477" idx="0"/>
            <a:endCxn id="480" idx="1"/>
          </p:cNvCxnSpPr>
          <p:nvPr/>
        </p:nvCxnSpPr>
        <p:spPr>
          <a:xfrm rot="10800000" flipH="1">
            <a:off x="3224294" y="3198334"/>
            <a:ext cx="2974200" cy="586800"/>
          </a:xfrm>
          <a:prstGeom prst="straightConnector1">
            <a:avLst/>
          </a:prstGeom>
          <a:noFill/>
          <a:ln w="228600" cap="flat" cmpd="sng">
            <a:solidFill>
              <a:srgbClr val="FF9900"/>
            </a:solidFill>
            <a:prstDash val="solid"/>
            <a:round/>
            <a:headEnd type="none" w="med" len="med"/>
            <a:tailEnd type="none" w="med" len="med"/>
          </a:ln>
        </p:spPr>
      </p:cxnSp>
      <p:sp>
        <p:nvSpPr>
          <p:cNvPr id="480" name="Google Shape;480;p44"/>
          <p:cNvSpPr/>
          <p:nvPr/>
        </p:nvSpPr>
        <p:spPr>
          <a:xfrm>
            <a:off x="5873513" y="2677038"/>
            <a:ext cx="599700" cy="599400"/>
          </a:xfrm>
          <a:prstGeom prst="blockArc">
            <a:avLst>
              <a:gd name="adj1" fmla="val 16468349"/>
              <a:gd name="adj2" fmla="val 5011238"/>
              <a:gd name="adj3" fmla="val 25591"/>
            </a:avLst>
          </a:prstGeom>
          <a:solidFill>
            <a:srgbClr val="FF9900"/>
          </a:solidFill>
          <a:ln w="76200" cap="flat" cmpd="sng">
            <a:solidFill>
              <a:srgbClr val="FF9900"/>
            </a:solidFill>
            <a:prstDash val="solid"/>
            <a:round/>
            <a:headEnd type="none" w="med" len="med"/>
            <a:tailEnd type="none" w="med" len="med"/>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cxnSp>
        <p:nvCxnSpPr>
          <p:cNvPr id="481" name="Google Shape;481;p44"/>
          <p:cNvCxnSpPr>
            <a:stCxn id="477" idx="1"/>
            <a:endCxn id="480" idx="0"/>
          </p:cNvCxnSpPr>
          <p:nvPr/>
        </p:nvCxnSpPr>
        <p:spPr>
          <a:xfrm>
            <a:off x="3162259" y="2153442"/>
            <a:ext cx="3028500" cy="600900"/>
          </a:xfrm>
          <a:prstGeom prst="straightConnector1">
            <a:avLst/>
          </a:prstGeom>
          <a:noFill/>
          <a:ln w="228600" cap="flat" cmpd="sng">
            <a:solidFill>
              <a:srgbClr val="FF9900"/>
            </a:solidFill>
            <a:prstDash val="solid"/>
            <a:round/>
            <a:headEnd type="none" w="med" len="med"/>
            <a:tailEnd type="none" w="med" len="med"/>
          </a:ln>
        </p:spPr>
      </p:cxnSp>
      <p:pic>
        <p:nvPicPr>
          <p:cNvPr id="482" name="Google Shape;482;p44"/>
          <p:cNvPicPr preferRelativeResize="0"/>
          <p:nvPr/>
        </p:nvPicPr>
        <p:blipFill>
          <a:blip r:embed="rId8">
            <a:alphaModFix/>
          </a:blip>
          <a:stretch>
            <a:fillRect/>
          </a:stretch>
        </p:blipFill>
        <p:spPr>
          <a:xfrm>
            <a:off x="457040" y="692051"/>
            <a:ext cx="9144003" cy="457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5"/>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Kayla</a:t>
            </a:r>
            <a:endParaRPr/>
          </a:p>
        </p:txBody>
      </p:sp>
      <p:sp>
        <p:nvSpPr>
          <p:cNvPr id="488" name="Google Shape;488;p45"/>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06/24/23</a:t>
            </a:r>
            <a:endParaRPr/>
          </a:p>
        </p:txBody>
      </p:sp>
      <p:sp>
        <p:nvSpPr>
          <p:cNvPr id="489" name="Google Shape;489;p45"/>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26</a:t>
            </a:r>
            <a:endParaRPr/>
          </a:p>
        </p:txBody>
      </p:sp>
      <p:sp>
        <p:nvSpPr>
          <p:cNvPr id="490" name="Google Shape;490;p45"/>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Digital IQ Ruler Example</a:t>
            </a:r>
            <a:endParaRPr/>
          </a:p>
        </p:txBody>
      </p:sp>
      <p:pic>
        <p:nvPicPr>
          <p:cNvPr id="491" name="Google Shape;491;p45"/>
          <p:cNvPicPr preferRelativeResize="0"/>
          <p:nvPr/>
        </p:nvPicPr>
        <p:blipFill>
          <a:blip r:embed="rId3">
            <a:alphaModFix/>
          </a:blip>
          <a:stretch>
            <a:fillRect/>
          </a:stretch>
        </p:blipFill>
        <p:spPr>
          <a:xfrm>
            <a:off x="457042" y="3207601"/>
            <a:ext cx="9144003" cy="457200"/>
          </a:xfrm>
          <a:prstGeom prst="rect">
            <a:avLst/>
          </a:prstGeom>
          <a:noFill/>
          <a:ln>
            <a:noFill/>
          </a:ln>
        </p:spPr>
      </p:pic>
      <p:pic>
        <p:nvPicPr>
          <p:cNvPr id="492" name="Google Shape;492;p45"/>
          <p:cNvPicPr preferRelativeResize="0"/>
          <p:nvPr/>
        </p:nvPicPr>
        <p:blipFill>
          <a:blip r:embed="rId4">
            <a:alphaModFix/>
          </a:blip>
          <a:stretch>
            <a:fillRect/>
          </a:stretch>
        </p:blipFill>
        <p:spPr>
          <a:xfrm>
            <a:off x="457057" y="2290936"/>
            <a:ext cx="7315200" cy="1371600"/>
          </a:xfrm>
          <a:prstGeom prst="rect">
            <a:avLst/>
          </a:prstGeom>
          <a:noFill/>
          <a:ln>
            <a:noFill/>
          </a:ln>
        </p:spPr>
      </p:pic>
      <p:sp>
        <p:nvSpPr>
          <p:cNvPr id="493" name="Google Shape;493;p45"/>
          <p:cNvSpPr/>
          <p:nvPr/>
        </p:nvSpPr>
        <p:spPr>
          <a:xfrm rot="5400000">
            <a:off x="7313400" y="3696152"/>
            <a:ext cx="490200" cy="4275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5"/>
          <p:cNvSpPr/>
          <p:nvPr/>
        </p:nvSpPr>
        <p:spPr>
          <a:xfrm rot="10800000">
            <a:off x="-455952" y="3222452"/>
            <a:ext cx="490200" cy="427500"/>
          </a:xfrm>
          <a:prstGeom prst="lef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5" name="Google Shape;495;p45"/>
          <p:cNvPicPr preferRelativeResize="0"/>
          <p:nvPr/>
        </p:nvPicPr>
        <p:blipFill>
          <a:blip r:embed="rId5">
            <a:alphaModFix/>
          </a:blip>
          <a:stretch>
            <a:fillRect/>
          </a:stretch>
        </p:blipFill>
        <p:spPr>
          <a:xfrm>
            <a:off x="1" y="2290913"/>
            <a:ext cx="457200" cy="9144003"/>
          </a:xfrm>
          <a:prstGeom prst="rect">
            <a:avLst/>
          </a:prstGeom>
          <a:noFill/>
          <a:ln>
            <a:noFill/>
          </a:ln>
        </p:spPr>
      </p:pic>
      <p:sp>
        <p:nvSpPr>
          <p:cNvPr id="496" name="Google Shape;496;p45"/>
          <p:cNvSpPr txBox="1"/>
          <p:nvPr/>
        </p:nvSpPr>
        <p:spPr>
          <a:xfrm>
            <a:off x="2640075" y="388204"/>
            <a:ext cx="2743200" cy="17610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latin typeface="Consolas"/>
                <a:ea typeface="Consolas"/>
                <a:cs typeface="Consolas"/>
                <a:sym typeface="Consolas"/>
              </a:rPr>
              <a:t>The digital VEX IQ Ruler allows you to easily measure parts without needing to count holes.  </a:t>
            </a:r>
            <a:endParaRPr>
              <a:latin typeface="Consolas"/>
              <a:ea typeface="Consolas"/>
              <a:cs typeface="Consolas"/>
              <a:sym typeface="Consolas"/>
            </a:endParaRPr>
          </a:p>
          <a:p>
            <a:pPr marL="0" marR="0" lvl="0" indent="0" algn="l" rtl="0">
              <a:lnSpc>
                <a:spcPct val="100000"/>
              </a:lnSpc>
              <a:spcBef>
                <a:spcPts val="0"/>
              </a:spcBef>
              <a:spcAft>
                <a:spcPts val="0"/>
              </a:spcAft>
              <a:buNone/>
            </a:pPr>
            <a:endParaRPr>
              <a:latin typeface="Consolas"/>
              <a:ea typeface="Consolas"/>
              <a:cs typeface="Consolas"/>
              <a:sym typeface="Consolas"/>
            </a:endParaRPr>
          </a:p>
          <a:p>
            <a:pPr marL="0" marR="0" lvl="0" indent="0" algn="l" rtl="0">
              <a:lnSpc>
                <a:spcPct val="100000"/>
              </a:lnSpc>
              <a:spcBef>
                <a:spcPts val="0"/>
              </a:spcBef>
              <a:spcAft>
                <a:spcPts val="0"/>
              </a:spcAft>
              <a:buNone/>
            </a:pPr>
            <a:r>
              <a:rPr lang="en">
                <a:latin typeface="Consolas"/>
                <a:ea typeface="Consolas"/>
                <a:cs typeface="Consolas"/>
                <a:sym typeface="Consolas"/>
              </a:rPr>
              <a:t>The blue part is 3 x 16.</a:t>
            </a:r>
            <a:endParaRPr>
              <a:latin typeface="Consolas"/>
              <a:ea typeface="Consolas"/>
              <a:cs typeface="Consolas"/>
              <a:sym typeface="Consolas"/>
            </a:endParaRPr>
          </a:p>
          <a:p>
            <a:pPr marL="0" marR="0" lvl="0" indent="0" algn="l" rtl="0">
              <a:lnSpc>
                <a:spcPct val="100000"/>
              </a:lnSpc>
              <a:spcBef>
                <a:spcPts val="0"/>
              </a:spcBef>
              <a:spcAft>
                <a:spcPts val="0"/>
              </a:spcAft>
              <a:buNone/>
            </a:pPr>
            <a:endParaRPr>
              <a:latin typeface="Consolas"/>
              <a:ea typeface="Consolas"/>
              <a:cs typeface="Consolas"/>
              <a:sym typeface="Consolas"/>
            </a:endParaRPr>
          </a:p>
          <a:p>
            <a:pPr marL="0" marR="0" lvl="0" indent="0" algn="l" rtl="0">
              <a:lnSpc>
                <a:spcPct val="100000"/>
              </a:lnSpc>
              <a:spcBef>
                <a:spcPts val="0"/>
              </a:spcBef>
              <a:spcAft>
                <a:spcPts val="0"/>
              </a:spcAft>
              <a:buNone/>
            </a:pPr>
            <a:endParaRPr>
              <a:latin typeface="Consolas"/>
              <a:ea typeface="Consolas"/>
              <a:cs typeface="Consolas"/>
              <a:sym typeface="Consolas"/>
            </a:endParaRPr>
          </a:p>
        </p:txBody>
      </p:sp>
      <p:sp>
        <p:nvSpPr>
          <p:cNvPr id="497" name="Google Shape;497;p45"/>
          <p:cNvSpPr/>
          <p:nvPr/>
        </p:nvSpPr>
        <p:spPr>
          <a:xfrm>
            <a:off x="4575600" y="5184856"/>
            <a:ext cx="3196800" cy="2195400"/>
          </a:xfrm>
          <a:prstGeom prst="wedgeRectCallout">
            <a:avLst>
              <a:gd name="adj1" fmla="val 766"/>
              <a:gd name="adj2" fmla="val -118941"/>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dirty="0">
                <a:latin typeface="Consolas"/>
                <a:ea typeface="Consolas"/>
                <a:cs typeface="Consolas"/>
                <a:sym typeface="Consolas"/>
              </a:rPr>
              <a:t>This Ruler is placed under the part.  The hole count can be seen in the holes.  Placing the ruler over the part also works.  </a:t>
            </a:r>
            <a:endParaRPr dirty="0">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endParaRPr dirty="0">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US" dirty="0">
                <a:latin typeface="Roboto Mono"/>
                <a:ea typeface="Roboto Mono"/>
                <a:cs typeface="Roboto Mono"/>
                <a:sym typeface="Roboto Mono"/>
              </a:rPr>
              <a:t>Right click and use the menu to move parts to the front or back.</a:t>
            </a:r>
          </a:p>
          <a:p>
            <a:pPr marL="0" lvl="0" indent="0" algn="l" rtl="0">
              <a:spcBef>
                <a:spcPts val="0"/>
              </a:spcBef>
              <a:spcAft>
                <a:spcPts val="0"/>
              </a:spcAft>
              <a:buClr>
                <a:srgbClr val="000000"/>
              </a:buClr>
              <a:buSzPts val="1100"/>
              <a:buFont typeface="Arial"/>
              <a:buNone/>
            </a:pPr>
            <a:endParaRPr dirty="0">
              <a:solidFill>
                <a:srgbClr val="000000"/>
              </a:solidFill>
              <a:latin typeface="Consolas"/>
              <a:ea typeface="Consolas"/>
              <a:cs typeface="Consolas"/>
              <a:sym typeface="Consolas"/>
            </a:endParaRPr>
          </a:p>
        </p:txBody>
      </p:sp>
      <p:sp>
        <p:nvSpPr>
          <p:cNvPr id="498" name="Google Shape;498;p45"/>
          <p:cNvSpPr/>
          <p:nvPr/>
        </p:nvSpPr>
        <p:spPr>
          <a:xfrm>
            <a:off x="1119550" y="4448775"/>
            <a:ext cx="2313000" cy="2195400"/>
          </a:xfrm>
          <a:prstGeom prst="wedgeRectCallout">
            <a:avLst>
              <a:gd name="adj1" fmla="val -78834"/>
              <a:gd name="adj2" fmla="val -33298"/>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latin typeface="Consolas"/>
                <a:ea typeface="Consolas"/>
                <a:cs typeface="Consolas"/>
                <a:sym typeface="Consolas"/>
              </a:rPr>
              <a:t>This Ruler is placed next to the part.  The hole count can be seen.</a:t>
            </a:r>
            <a:endParaRPr>
              <a:solidFill>
                <a:srgbClr val="000000"/>
              </a:solidFill>
              <a:latin typeface="Consolas"/>
              <a:ea typeface="Consolas"/>
              <a:cs typeface="Consolas"/>
              <a:sym typeface="Consola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02"/>
        <p:cNvGrpSpPr/>
        <p:nvPr/>
      </p:nvGrpSpPr>
      <p:grpSpPr>
        <a:xfrm>
          <a:off x="0" y="0"/>
          <a:ext cx="0" cy="0"/>
          <a:chOff x="0" y="0"/>
          <a:chExt cx="0" cy="0"/>
        </a:xfrm>
      </p:grpSpPr>
      <p:sp>
        <p:nvSpPr>
          <p:cNvPr id="503" name="Google Shape;503;p46"/>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Wiring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7"/>
          <p:cNvSpPr txBox="1">
            <a:spLocks noGrp="1"/>
          </p:cNvSpPr>
          <p:nvPr>
            <p:ph type="subTitle" idx="1"/>
          </p:nvPr>
        </p:nvSpPr>
        <p:spPr>
          <a:xfrm>
            <a:off x="235600" y="3575782"/>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Left Motor</a:t>
            </a:r>
            <a:endParaRPr/>
          </a:p>
        </p:txBody>
      </p:sp>
      <p:sp>
        <p:nvSpPr>
          <p:cNvPr id="509" name="Google Shape;509;p47"/>
          <p:cNvSpPr txBox="1">
            <a:spLocks noGrp="1"/>
          </p:cNvSpPr>
          <p:nvPr>
            <p:ph type="subTitle" idx="2"/>
          </p:nvPr>
        </p:nvSpPr>
        <p:spPr>
          <a:xfrm>
            <a:off x="235600" y="4028708"/>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Intake Motor Left</a:t>
            </a:r>
            <a:endParaRPr>
              <a:solidFill>
                <a:schemeClr val="dk1"/>
              </a:solidFill>
            </a:endParaRPr>
          </a:p>
          <a:p>
            <a:pPr marL="0" lvl="0" indent="0" algn="l" rtl="0">
              <a:spcBef>
                <a:spcPts val="0"/>
              </a:spcBef>
              <a:spcAft>
                <a:spcPts val="0"/>
              </a:spcAft>
              <a:buNone/>
            </a:pPr>
            <a:endParaRPr/>
          </a:p>
        </p:txBody>
      </p:sp>
      <p:sp>
        <p:nvSpPr>
          <p:cNvPr id="510" name="Google Shape;510;p47"/>
          <p:cNvSpPr txBox="1">
            <a:spLocks noGrp="1"/>
          </p:cNvSpPr>
          <p:nvPr>
            <p:ph type="subTitle" idx="3"/>
          </p:nvPr>
        </p:nvSpPr>
        <p:spPr>
          <a:xfrm>
            <a:off x="235600" y="4495185"/>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Intake Motor Right</a:t>
            </a:r>
            <a:endParaRPr>
              <a:solidFill>
                <a:schemeClr val="dk1"/>
              </a:solidFill>
            </a:endParaRPr>
          </a:p>
          <a:p>
            <a:pPr marL="0" lvl="0" indent="0" algn="l" rtl="0">
              <a:spcBef>
                <a:spcPts val="0"/>
              </a:spcBef>
              <a:spcAft>
                <a:spcPts val="0"/>
              </a:spcAft>
              <a:buNone/>
            </a:pPr>
            <a:endParaRPr/>
          </a:p>
        </p:txBody>
      </p:sp>
      <p:sp>
        <p:nvSpPr>
          <p:cNvPr id="511" name="Google Shape;511;p47"/>
          <p:cNvSpPr txBox="1">
            <a:spLocks noGrp="1"/>
          </p:cNvSpPr>
          <p:nvPr>
            <p:ph type="subTitle" idx="4"/>
          </p:nvPr>
        </p:nvSpPr>
        <p:spPr>
          <a:xfrm>
            <a:off x="235600" y="4954887"/>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Intake Bumper Top</a:t>
            </a:r>
            <a:endParaRPr>
              <a:solidFill>
                <a:schemeClr val="dk1"/>
              </a:solidFill>
            </a:endParaRPr>
          </a:p>
          <a:p>
            <a:pPr marL="0" lvl="0" indent="0" algn="l" rtl="0">
              <a:spcBef>
                <a:spcPts val="0"/>
              </a:spcBef>
              <a:spcAft>
                <a:spcPts val="0"/>
              </a:spcAft>
              <a:buNone/>
            </a:pPr>
            <a:endParaRPr/>
          </a:p>
        </p:txBody>
      </p:sp>
      <p:sp>
        <p:nvSpPr>
          <p:cNvPr id="512" name="Google Shape;512;p47"/>
          <p:cNvSpPr txBox="1">
            <a:spLocks noGrp="1"/>
          </p:cNvSpPr>
          <p:nvPr>
            <p:ph type="subTitle" idx="5"/>
          </p:nvPr>
        </p:nvSpPr>
        <p:spPr>
          <a:xfrm>
            <a:off x="235600" y="5412431"/>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Intake Bumper Bottom</a:t>
            </a:r>
            <a:endParaRPr>
              <a:solidFill>
                <a:schemeClr val="dk1"/>
              </a:solidFill>
            </a:endParaRPr>
          </a:p>
          <a:p>
            <a:pPr marL="0" lvl="0" indent="0" algn="l" rtl="0">
              <a:spcBef>
                <a:spcPts val="0"/>
              </a:spcBef>
              <a:spcAft>
                <a:spcPts val="0"/>
              </a:spcAft>
              <a:buNone/>
            </a:pPr>
            <a:endParaRPr/>
          </a:p>
        </p:txBody>
      </p:sp>
      <p:sp>
        <p:nvSpPr>
          <p:cNvPr id="513" name="Google Shape;513;p47"/>
          <p:cNvSpPr txBox="1">
            <a:spLocks noGrp="1"/>
          </p:cNvSpPr>
          <p:nvPr>
            <p:ph type="subTitle" idx="6"/>
          </p:nvPr>
        </p:nvSpPr>
        <p:spPr>
          <a:xfrm>
            <a:off x="235600" y="5872133"/>
            <a:ext cx="2167200" cy="259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Distance Sensor</a:t>
            </a:r>
            <a:endParaRPr>
              <a:solidFill>
                <a:schemeClr val="dk1"/>
              </a:solidFill>
            </a:endParaRPr>
          </a:p>
          <a:p>
            <a:pPr marL="0" lvl="0" indent="0" algn="l" rtl="0">
              <a:spcBef>
                <a:spcPts val="0"/>
              </a:spcBef>
              <a:spcAft>
                <a:spcPts val="0"/>
              </a:spcAft>
              <a:buNone/>
            </a:pPr>
            <a:endParaRPr/>
          </a:p>
        </p:txBody>
      </p:sp>
      <p:sp>
        <p:nvSpPr>
          <p:cNvPr id="514" name="Google Shape;514;p47"/>
          <p:cNvSpPr txBox="1">
            <a:spLocks noGrp="1"/>
          </p:cNvSpPr>
          <p:nvPr>
            <p:ph type="subTitle" idx="7"/>
          </p:nvPr>
        </p:nvSpPr>
        <p:spPr>
          <a:xfrm>
            <a:off x="5366150" y="3567315"/>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Right Motor</a:t>
            </a:r>
            <a:endParaRPr/>
          </a:p>
        </p:txBody>
      </p:sp>
      <p:sp>
        <p:nvSpPr>
          <p:cNvPr id="515" name="Google Shape;515;p47"/>
          <p:cNvSpPr txBox="1">
            <a:spLocks noGrp="1"/>
          </p:cNvSpPr>
          <p:nvPr>
            <p:ph type="subTitle" idx="8"/>
          </p:nvPr>
        </p:nvSpPr>
        <p:spPr>
          <a:xfrm>
            <a:off x="5366150" y="4033790"/>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Lift Motor Top</a:t>
            </a:r>
            <a:endParaRPr/>
          </a:p>
        </p:txBody>
      </p:sp>
      <p:sp>
        <p:nvSpPr>
          <p:cNvPr id="516" name="Google Shape;516;p47"/>
          <p:cNvSpPr txBox="1">
            <a:spLocks noGrp="1"/>
          </p:cNvSpPr>
          <p:nvPr>
            <p:ph type="subTitle" idx="9"/>
          </p:nvPr>
        </p:nvSpPr>
        <p:spPr>
          <a:xfrm>
            <a:off x="5366150" y="4493492"/>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Lift Motor Bottom</a:t>
            </a:r>
            <a:endParaRPr/>
          </a:p>
        </p:txBody>
      </p:sp>
      <p:sp>
        <p:nvSpPr>
          <p:cNvPr id="517" name="Google Shape;517;p47"/>
          <p:cNvSpPr txBox="1">
            <a:spLocks noGrp="1"/>
          </p:cNvSpPr>
          <p:nvPr>
            <p:ph type="subTitle" idx="13"/>
          </p:nvPr>
        </p:nvSpPr>
        <p:spPr>
          <a:xfrm>
            <a:off x="5366150" y="4953193"/>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Touch LED - Locked</a:t>
            </a:r>
            <a:endParaRPr/>
          </a:p>
        </p:txBody>
      </p:sp>
      <p:sp>
        <p:nvSpPr>
          <p:cNvPr id="518" name="Google Shape;518;p47"/>
          <p:cNvSpPr txBox="1">
            <a:spLocks noGrp="1"/>
          </p:cNvSpPr>
          <p:nvPr>
            <p:ph type="subTitle" idx="14"/>
          </p:nvPr>
        </p:nvSpPr>
        <p:spPr>
          <a:xfrm>
            <a:off x="5366150" y="5417511"/>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Touch LED - Loaded</a:t>
            </a:r>
            <a:endParaRPr/>
          </a:p>
        </p:txBody>
      </p:sp>
      <p:sp>
        <p:nvSpPr>
          <p:cNvPr id="519" name="Google Shape;519;p47"/>
          <p:cNvSpPr txBox="1">
            <a:spLocks noGrp="1"/>
          </p:cNvSpPr>
          <p:nvPr>
            <p:ph type="subTitle" idx="15"/>
          </p:nvPr>
        </p:nvSpPr>
        <p:spPr>
          <a:xfrm>
            <a:off x="5366150" y="5870439"/>
            <a:ext cx="2167200" cy="259200"/>
          </a:xfrm>
          <a:prstGeom prst="rect">
            <a:avLst/>
          </a:prstGeom>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a:solidFill>
                  <a:schemeClr val="dk1"/>
                </a:solidFill>
              </a:rPr>
              <a:t>Optical Sensor</a:t>
            </a:r>
            <a:endParaRPr/>
          </a:p>
        </p:txBody>
      </p:sp>
      <p:sp>
        <p:nvSpPr>
          <p:cNvPr id="520" name="Google Shape;520;p47"/>
          <p:cNvSpPr txBox="1">
            <a:spLocks noGrp="1"/>
          </p:cNvSpPr>
          <p:nvPr>
            <p:ph type="subTitle" idx="16"/>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Joey</a:t>
            </a:r>
            <a:endParaRPr/>
          </a:p>
        </p:txBody>
      </p:sp>
      <p:sp>
        <p:nvSpPr>
          <p:cNvPr id="521" name="Google Shape;521;p47"/>
          <p:cNvSpPr txBox="1">
            <a:spLocks noGrp="1"/>
          </p:cNvSpPr>
          <p:nvPr>
            <p:ph type="subTitle" idx="17"/>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06/26/23</a:t>
            </a:r>
            <a:endParaRPr/>
          </a:p>
        </p:txBody>
      </p:sp>
      <p:sp>
        <p:nvSpPr>
          <p:cNvPr id="522" name="Google Shape;522;p47"/>
          <p:cNvSpPr txBox="1">
            <a:spLocks noGrp="1"/>
          </p:cNvSpPr>
          <p:nvPr>
            <p:ph type="subTitle" idx="18"/>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28</a:t>
            </a:r>
            <a:endParaRPr/>
          </a:p>
        </p:txBody>
      </p:sp>
      <p:sp>
        <p:nvSpPr>
          <p:cNvPr id="523" name="Google Shape;523;p47"/>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Brain Map Example</a:t>
            </a:r>
            <a:endParaRPr/>
          </a:p>
        </p:txBody>
      </p:sp>
      <p:sp>
        <p:nvSpPr>
          <p:cNvPr id="524" name="Google Shape;524;p47"/>
          <p:cNvSpPr txBox="1"/>
          <p:nvPr/>
        </p:nvSpPr>
        <p:spPr>
          <a:xfrm>
            <a:off x="40975" y="6641475"/>
            <a:ext cx="2409900" cy="14037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is the “</a:t>
            </a:r>
            <a:r>
              <a:rPr lang="en" b="1">
                <a:latin typeface="Roboto Mono"/>
                <a:ea typeface="Roboto Mono"/>
                <a:cs typeface="Roboto Mono"/>
                <a:sym typeface="Roboto Mono"/>
              </a:rPr>
              <a:t>Brain Port Map</a:t>
            </a:r>
            <a:r>
              <a:rPr lang="en">
                <a:latin typeface="Roboto Mono"/>
                <a:ea typeface="Roboto Mono"/>
                <a:cs typeface="Roboto Mono"/>
                <a:sym typeface="Roboto Mono"/>
              </a:rPr>
              <a:t>” layout. You can use it to document how your Robot Brain is wired on your robot.</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endParaRPr>
              <a:latin typeface="Roboto Mono"/>
              <a:ea typeface="Roboto Mono"/>
              <a:cs typeface="Roboto Mono"/>
              <a:sym typeface="Roboto Mon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8"/>
          <p:cNvSpPr txBox="1">
            <a:spLocks noGrp="1"/>
          </p:cNvSpPr>
          <p:nvPr>
            <p:ph type="subTitle" idx="2"/>
          </p:nvPr>
        </p:nvSpPr>
        <p:spPr>
          <a:xfrm>
            <a:off x="235600" y="2524823"/>
            <a:ext cx="1429200" cy="20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Intake In </a:t>
            </a:r>
            <a:endParaRPr/>
          </a:p>
        </p:txBody>
      </p:sp>
      <p:sp>
        <p:nvSpPr>
          <p:cNvPr id="530" name="Google Shape;530;p48"/>
          <p:cNvSpPr txBox="1">
            <a:spLocks noGrp="1"/>
          </p:cNvSpPr>
          <p:nvPr>
            <p:ph type="subTitle" idx="3"/>
          </p:nvPr>
        </p:nvSpPr>
        <p:spPr>
          <a:xfrm>
            <a:off x="235600" y="3582521"/>
            <a:ext cx="1429200" cy="20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Left Motor</a:t>
            </a:r>
            <a:endParaRPr/>
          </a:p>
        </p:txBody>
      </p:sp>
      <p:sp>
        <p:nvSpPr>
          <p:cNvPr id="531" name="Google Shape;531;p48"/>
          <p:cNvSpPr txBox="1">
            <a:spLocks noGrp="1"/>
          </p:cNvSpPr>
          <p:nvPr>
            <p:ph type="subTitle" idx="1"/>
          </p:nvPr>
        </p:nvSpPr>
        <p:spPr>
          <a:xfrm>
            <a:off x="235600" y="1367375"/>
            <a:ext cx="1429200" cy="20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Intake Out</a:t>
            </a:r>
            <a:endParaRPr/>
          </a:p>
        </p:txBody>
      </p:sp>
      <p:sp>
        <p:nvSpPr>
          <p:cNvPr id="532" name="Google Shape;532;p48"/>
          <p:cNvSpPr txBox="1">
            <a:spLocks noGrp="1"/>
          </p:cNvSpPr>
          <p:nvPr>
            <p:ph type="subTitle" idx="5"/>
          </p:nvPr>
        </p:nvSpPr>
        <p:spPr>
          <a:xfrm>
            <a:off x="235600" y="5721502"/>
            <a:ext cx="1429200" cy="20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TURBO</a:t>
            </a:r>
            <a:endParaRPr/>
          </a:p>
        </p:txBody>
      </p:sp>
      <p:sp>
        <p:nvSpPr>
          <p:cNvPr id="533" name="Google Shape;533;p48"/>
          <p:cNvSpPr txBox="1">
            <a:spLocks noGrp="1"/>
          </p:cNvSpPr>
          <p:nvPr>
            <p:ph type="subTitle" idx="13"/>
          </p:nvPr>
        </p:nvSpPr>
        <p:spPr>
          <a:xfrm>
            <a:off x="6112100" y="3581347"/>
            <a:ext cx="1429200" cy="2040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Right Motor</a:t>
            </a:r>
            <a:endParaRPr/>
          </a:p>
        </p:txBody>
      </p:sp>
      <p:sp>
        <p:nvSpPr>
          <p:cNvPr id="534" name="Google Shape;534;p48"/>
          <p:cNvSpPr txBox="1">
            <a:spLocks noGrp="1"/>
          </p:cNvSpPr>
          <p:nvPr>
            <p:ph type="subTitle" idx="16"/>
          </p:nvPr>
        </p:nvSpPr>
        <p:spPr>
          <a:xfrm>
            <a:off x="6112100" y="6793724"/>
            <a:ext cx="1429200" cy="2040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Lift Up</a:t>
            </a:r>
            <a:endParaRPr/>
          </a:p>
        </p:txBody>
      </p:sp>
      <p:sp>
        <p:nvSpPr>
          <p:cNvPr id="535" name="Google Shape;535;p48"/>
          <p:cNvSpPr txBox="1">
            <a:spLocks noGrp="1"/>
          </p:cNvSpPr>
          <p:nvPr>
            <p:ph type="subTitle" idx="17"/>
          </p:nvPr>
        </p:nvSpPr>
        <p:spPr>
          <a:xfrm>
            <a:off x="6112100" y="7867124"/>
            <a:ext cx="1429200" cy="2040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Lower</a:t>
            </a:r>
            <a:endParaRPr/>
          </a:p>
        </p:txBody>
      </p:sp>
      <p:sp>
        <p:nvSpPr>
          <p:cNvPr id="536" name="Google Shape;536;p48"/>
          <p:cNvSpPr txBox="1">
            <a:spLocks noGrp="1"/>
          </p:cNvSpPr>
          <p:nvPr>
            <p:ph type="subTitle" idx="18"/>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Connie</a:t>
            </a:r>
            <a:endParaRPr/>
          </a:p>
        </p:txBody>
      </p:sp>
      <p:sp>
        <p:nvSpPr>
          <p:cNvPr id="537" name="Google Shape;537;p48"/>
          <p:cNvSpPr txBox="1">
            <a:spLocks noGrp="1"/>
          </p:cNvSpPr>
          <p:nvPr>
            <p:ph type="subTitle" idx="19"/>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06/26/26</a:t>
            </a:r>
            <a:endParaRPr/>
          </a:p>
        </p:txBody>
      </p:sp>
      <p:sp>
        <p:nvSpPr>
          <p:cNvPr id="538" name="Google Shape;538;p48"/>
          <p:cNvSpPr txBox="1">
            <a:spLocks noGrp="1"/>
          </p:cNvSpPr>
          <p:nvPr>
            <p:ph type="subTitle" idx="20"/>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29</a:t>
            </a:r>
            <a:endParaRPr/>
          </a:p>
        </p:txBody>
      </p:sp>
      <p:sp>
        <p:nvSpPr>
          <p:cNvPr id="539" name="Google Shape;539;p4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Controller Map Example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dirty="0"/>
              <a:t>Using Microsoft PowerPoint</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43"/>
        <p:cNvGrpSpPr/>
        <p:nvPr/>
      </p:nvGrpSpPr>
      <p:grpSpPr>
        <a:xfrm>
          <a:off x="0" y="0"/>
          <a:ext cx="0" cy="0"/>
          <a:chOff x="0" y="0"/>
          <a:chExt cx="0" cy="0"/>
        </a:xfrm>
      </p:grpSpPr>
      <p:sp>
        <p:nvSpPr>
          <p:cNvPr id="544" name="Google Shape;544;p49"/>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Coding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0"/>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Levi</a:t>
            </a:r>
            <a:endParaRPr/>
          </a:p>
        </p:txBody>
      </p:sp>
      <p:sp>
        <p:nvSpPr>
          <p:cNvPr id="550" name="Google Shape;550;p50"/>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06/67/23</a:t>
            </a:r>
            <a:endParaRPr/>
          </a:p>
        </p:txBody>
      </p:sp>
      <p:sp>
        <p:nvSpPr>
          <p:cNvPr id="551" name="Google Shape;551;p50"/>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31</a:t>
            </a:r>
            <a:endParaRPr/>
          </a:p>
        </p:txBody>
      </p:sp>
      <p:sp>
        <p:nvSpPr>
          <p:cNvPr id="552" name="Google Shape;552;p50"/>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VEXcode Blocks Example</a:t>
            </a:r>
            <a:endParaRPr/>
          </a:p>
        </p:txBody>
      </p:sp>
      <p:pic>
        <p:nvPicPr>
          <p:cNvPr id="553" name="Google Shape;553;p50"/>
          <p:cNvPicPr preferRelativeResize="0"/>
          <p:nvPr/>
        </p:nvPicPr>
        <p:blipFill rotWithShape="1">
          <a:blip r:embed="rId3">
            <a:alphaModFix/>
          </a:blip>
          <a:srcRect b="29453"/>
          <a:stretch/>
        </p:blipFill>
        <p:spPr>
          <a:xfrm>
            <a:off x="152400" y="152400"/>
            <a:ext cx="6247725" cy="6222099"/>
          </a:xfrm>
          <a:prstGeom prst="rect">
            <a:avLst/>
          </a:prstGeom>
          <a:noFill/>
          <a:ln>
            <a:noFill/>
          </a:ln>
        </p:spPr>
      </p:pic>
      <p:pic>
        <p:nvPicPr>
          <p:cNvPr id="554" name="Google Shape;554;p50"/>
          <p:cNvPicPr preferRelativeResize="0"/>
          <p:nvPr/>
        </p:nvPicPr>
        <p:blipFill rotWithShape="1">
          <a:blip r:embed="rId3">
            <a:alphaModFix/>
          </a:blip>
          <a:srcRect l="38789" t="72755"/>
          <a:stretch/>
        </p:blipFill>
        <p:spPr>
          <a:xfrm>
            <a:off x="209550" y="6437399"/>
            <a:ext cx="3824176" cy="2402949"/>
          </a:xfrm>
          <a:prstGeom prst="rect">
            <a:avLst/>
          </a:prstGeom>
          <a:noFill/>
          <a:ln>
            <a:noFill/>
          </a:ln>
        </p:spPr>
      </p:pic>
      <p:sp>
        <p:nvSpPr>
          <p:cNvPr id="555" name="Google Shape;555;p50"/>
          <p:cNvSpPr txBox="1"/>
          <p:nvPr/>
        </p:nvSpPr>
        <p:spPr>
          <a:xfrm>
            <a:off x="4516375" y="5953875"/>
            <a:ext cx="27432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0000"/>
                </a:solidFill>
                <a:latin typeface="Consolas"/>
                <a:ea typeface="Consolas"/>
                <a:cs typeface="Consolas"/>
                <a:sym typeface="Consolas"/>
              </a:rPr>
              <a:t>You can make a screenshot of your Code while working in VEXcode.  </a:t>
            </a:r>
            <a:endParaRPr dirty="0">
              <a:solidFill>
                <a:srgbClr val="000000"/>
              </a:solidFill>
              <a:latin typeface="Consolas"/>
              <a:ea typeface="Consolas"/>
              <a:cs typeface="Consolas"/>
              <a:sym typeface="Consolas"/>
            </a:endParaRPr>
          </a:p>
          <a:p>
            <a:pPr marL="0" lvl="0" indent="0" algn="l" rtl="0">
              <a:spcBef>
                <a:spcPts val="0"/>
              </a:spcBef>
              <a:spcAft>
                <a:spcPts val="0"/>
              </a:spcAft>
              <a:buNone/>
            </a:pPr>
            <a:endParaRPr dirty="0">
              <a:solidFill>
                <a:srgbClr val="000000"/>
              </a:solidFill>
              <a:latin typeface="Consolas"/>
              <a:ea typeface="Consolas"/>
              <a:cs typeface="Consolas"/>
              <a:sym typeface="Consolas"/>
            </a:endParaRPr>
          </a:p>
          <a:p>
            <a:pPr marL="0" lvl="0" indent="0" algn="l" rtl="0">
              <a:spcBef>
                <a:spcPts val="0"/>
              </a:spcBef>
              <a:spcAft>
                <a:spcPts val="0"/>
              </a:spcAft>
              <a:buClr>
                <a:srgbClr val="000000"/>
              </a:buClr>
              <a:buSzPts val="1100"/>
              <a:buFont typeface="Arial"/>
              <a:buNone/>
            </a:pPr>
            <a:r>
              <a:rPr lang="en" dirty="0">
                <a:solidFill>
                  <a:srgbClr val="000000"/>
                </a:solidFill>
                <a:latin typeface="Consolas"/>
                <a:ea typeface="Consolas"/>
                <a:cs typeface="Consolas"/>
                <a:sym typeface="Consolas"/>
              </a:rPr>
              <a:t>Breaking your code up into multiple pages may give more room to explain the code.</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1"/>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Jasmine</a:t>
            </a:r>
            <a:endParaRPr/>
          </a:p>
        </p:txBody>
      </p:sp>
      <p:sp>
        <p:nvSpPr>
          <p:cNvPr id="561" name="Google Shape;561;p51"/>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06/27/23</a:t>
            </a:r>
            <a:endParaRPr/>
          </a:p>
        </p:txBody>
      </p:sp>
      <p:sp>
        <p:nvSpPr>
          <p:cNvPr id="562" name="Google Shape;562;p51"/>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32</a:t>
            </a:r>
            <a:endParaRPr/>
          </a:p>
        </p:txBody>
      </p:sp>
      <p:sp>
        <p:nvSpPr>
          <p:cNvPr id="563" name="Google Shape;563;p51"/>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VEXcode Python Example</a:t>
            </a:r>
            <a:endParaRPr/>
          </a:p>
        </p:txBody>
      </p:sp>
      <p:pic>
        <p:nvPicPr>
          <p:cNvPr id="564" name="Google Shape;564;p51"/>
          <p:cNvPicPr preferRelativeResize="0"/>
          <p:nvPr/>
        </p:nvPicPr>
        <p:blipFill>
          <a:blip r:embed="rId3">
            <a:alphaModFix/>
          </a:blip>
          <a:stretch>
            <a:fillRect/>
          </a:stretch>
        </p:blipFill>
        <p:spPr>
          <a:xfrm>
            <a:off x="152400" y="152400"/>
            <a:ext cx="7467598" cy="7018597"/>
          </a:xfrm>
          <a:prstGeom prst="rect">
            <a:avLst/>
          </a:prstGeom>
          <a:noFill/>
          <a:ln>
            <a:noFill/>
          </a:ln>
        </p:spPr>
      </p:pic>
      <p:sp>
        <p:nvSpPr>
          <p:cNvPr id="565" name="Google Shape;565;p51"/>
          <p:cNvSpPr txBox="1"/>
          <p:nvPr/>
        </p:nvSpPr>
        <p:spPr>
          <a:xfrm>
            <a:off x="4516375" y="5953875"/>
            <a:ext cx="2743200" cy="27432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onsolas"/>
                <a:ea typeface="Consolas"/>
                <a:cs typeface="Consolas"/>
                <a:sym typeface="Consolas"/>
              </a:rPr>
              <a:t>You can make a screenshot of your Code while working in VEXcode.  </a:t>
            </a:r>
            <a:endParaRPr>
              <a:solidFill>
                <a:srgbClr val="000000"/>
              </a:solidFill>
              <a:latin typeface="Consolas"/>
              <a:ea typeface="Consolas"/>
              <a:cs typeface="Consolas"/>
              <a:sym typeface="Consolas"/>
            </a:endParaRPr>
          </a:p>
          <a:p>
            <a:pPr marL="0" lvl="0" indent="0" algn="l" rtl="0">
              <a:spcBef>
                <a:spcPts val="0"/>
              </a:spcBef>
              <a:spcAft>
                <a:spcPts val="0"/>
              </a:spcAft>
              <a:buNone/>
            </a:pPr>
            <a:endParaRPr>
              <a:solidFill>
                <a:srgbClr val="000000"/>
              </a:solidFill>
              <a:latin typeface="Consolas"/>
              <a:ea typeface="Consolas"/>
              <a:cs typeface="Consolas"/>
              <a:sym typeface="Consolas"/>
            </a:endParaRPr>
          </a:p>
          <a:p>
            <a:pPr marL="0" lvl="0" indent="0" algn="l" rtl="0">
              <a:spcBef>
                <a:spcPts val="0"/>
              </a:spcBef>
              <a:spcAft>
                <a:spcPts val="0"/>
              </a:spcAft>
              <a:buNone/>
            </a:pPr>
            <a:r>
              <a:rPr lang="en">
                <a:solidFill>
                  <a:srgbClr val="000000"/>
                </a:solidFill>
                <a:latin typeface="Consolas"/>
                <a:ea typeface="Consolas"/>
                <a:cs typeface="Consolas"/>
                <a:sym typeface="Consolas"/>
              </a:rPr>
              <a:t>Breaking your code up into multiple pages may give more room to explain the code.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69"/>
        <p:cNvGrpSpPr/>
        <p:nvPr/>
      </p:nvGrpSpPr>
      <p:grpSpPr>
        <a:xfrm>
          <a:off x="0" y="0"/>
          <a:ext cx="0" cy="0"/>
          <a:chOff x="0" y="0"/>
          <a:chExt cx="0" cy="0"/>
        </a:xfrm>
      </p:grpSpPr>
      <p:sp>
        <p:nvSpPr>
          <p:cNvPr id="570" name="Google Shape;570;p52"/>
          <p:cNvSpPr txBox="1"/>
          <p:nvPr/>
        </p:nvSpPr>
        <p:spPr>
          <a:xfrm>
            <a:off x="3886200" y="8523900"/>
            <a:ext cx="3287700" cy="1130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500">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4"/>
        <p:cNvGrpSpPr/>
        <p:nvPr/>
      </p:nvGrpSpPr>
      <p:grpSpPr>
        <a:xfrm>
          <a:off x="0" y="0"/>
          <a:ext cx="0" cy="0"/>
          <a:chOff x="0" y="0"/>
          <a:chExt cx="0" cy="0"/>
        </a:xfrm>
      </p:grpSpPr>
      <p:sp>
        <p:nvSpPr>
          <p:cNvPr id="575" name="Google Shape;575;p53"/>
          <p:cNvSpPr txBox="1"/>
          <p:nvPr/>
        </p:nvSpPr>
        <p:spPr>
          <a:xfrm>
            <a:off x="2514600" y="3567950"/>
            <a:ext cx="2743200" cy="2743200"/>
          </a:xfrm>
          <a:prstGeom prst="rect">
            <a:avLst/>
          </a:prstGeom>
          <a:solidFill>
            <a:srgbClr val="D9EAD3"/>
          </a:solidFill>
          <a:ln>
            <a:noFill/>
          </a:ln>
          <a:effectLst>
            <a:outerShdw blurRad="100013" dist="333375" dir="2760000" algn="bl" rotWithShape="0">
              <a:srgbClr val="000000">
                <a:alpha val="58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800">
                <a:latin typeface="Roboto"/>
                <a:ea typeface="Roboto"/>
                <a:cs typeface="Roboto"/>
                <a:sym typeface="Roboto"/>
              </a:rPr>
              <a:t>VEX provides printable rulers that helps you identify and measure parts.</a:t>
            </a:r>
            <a:endParaRPr sz="1800">
              <a:latin typeface="Roboto"/>
              <a:ea typeface="Roboto"/>
              <a:cs typeface="Roboto"/>
              <a:sym typeface="Roboto"/>
            </a:endParaRPr>
          </a:p>
          <a:p>
            <a:pPr marL="0" marR="0" lvl="0" indent="0" algn="ctr" rtl="0">
              <a:lnSpc>
                <a:spcPct val="100000"/>
              </a:lnSpc>
              <a:spcBef>
                <a:spcPts val="0"/>
              </a:spcBef>
              <a:spcAft>
                <a:spcPts val="0"/>
              </a:spcAft>
              <a:buNone/>
            </a:pPr>
            <a:endParaRPr sz="1800">
              <a:latin typeface="Roboto"/>
              <a:ea typeface="Roboto"/>
              <a:cs typeface="Roboto"/>
              <a:sym typeface="Roboto"/>
            </a:endParaRPr>
          </a:p>
          <a:p>
            <a:pPr marL="0" marR="0" lvl="0" indent="0" algn="ctr" rtl="0">
              <a:lnSpc>
                <a:spcPct val="100000"/>
              </a:lnSpc>
              <a:spcBef>
                <a:spcPts val="0"/>
              </a:spcBef>
              <a:spcAft>
                <a:spcPts val="0"/>
              </a:spcAft>
              <a:buNone/>
            </a:pPr>
            <a:r>
              <a:rPr lang="en" sz="1800">
                <a:latin typeface="Roboto"/>
                <a:ea typeface="Roboto"/>
                <a:cs typeface="Roboto"/>
                <a:sym typeface="Roboto"/>
              </a:rPr>
              <a:t>For instructions and downloads go to</a:t>
            </a:r>
            <a:endParaRPr sz="1800">
              <a:latin typeface="Roboto"/>
              <a:ea typeface="Roboto"/>
              <a:cs typeface="Roboto"/>
              <a:sym typeface="Roboto"/>
            </a:endParaRPr>
          </a:p>
          <a:p>
            <a:pPr marL="0" marR="0" lvl="0" indent="0" algn="ctr" rtl="0">
              <a:lnSpc>
                <a:spcPct val="100000"/>
              </a:lnSpc>
              <a:spcBef>
                <a:spcPts val="0"/>
              </a:spcBef>
              <a:spcAft>
                <a:spcPts val="0"/>
              </a:spcAft>
              <a:buNone/>
            </a:pPr>
            <a:endParaRPr>
              <a:latin typeface="Roboto"/>
              <a:ea typeface="Roboto"/>
              <a:cs typeface="Roboto"/>
              <a:sym typeface="Roboto"/>
            </a:endParaRPr>
          </a:p>
          <a:p>
            <a:pPr marL="0" marR="0" lvl="0" indent="0" algn="ctr" rtl="0">
              <a:lnSpc>
                <a:spcPct val="100000"/>
              </a:lnSpc>
              <a:spcBef>
                <a:spcPts val="0"/>
              </a:spcBef>
              <a:spcAft>
                <a:spcPts val="0"/>
              </a:spcAft>
              <a:buNone/>
            </a:pPr>
            <a:r>
              <a:rPr lang="en" sz="2400" b="1">
                <a:solidFill>
                  <a:srgbClr val="0097A7"/>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rulers</a:t>
            </a:r>
            <a:r>
              <a:rPr lang="en" sz="2400">
                <a:solidFill>
                  <a:srgbClr val="0097A7"/>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.vex.com</a:t>
            </a:r>
            <a:endParaRPr sz="24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subTitle" idx="1"/>
          </p:nvPr>
        </p:nvSpPr>
        <p:spPr>
          <a:xfrm>
            <a:off x="202325" y="231325"/>
            <a:ext cx="7344900" cy="867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dirty="0"/>
              <a:t>Using layouts for your Engineering Notebook</a:t>
            </a:r>
          </a:p>
          <a:p>
            <a:pPr marL="457200" lvl="0" indent="-228600" algn="l" rtl="0">
              <a:spcBef>
                <a:spcPts val="0"/>
              </a:spcBef>
              <a:spcAft>
                <a:spcPts val="0"/>
              </a:spcAft>
              <a:buNone/>
            </a:pPr>
            <a:endParaRPr lang="en-US" dirty="0"/>
          </a:p>
          <a:p>
            <a:pPr marL="457200" lvl="0" indent="-323850" algn="l" rtl="0">
              <a:spcBef>
                <a:spcPts val="0"/>
              </a:spcBef>
              <a:spcAft>
                <a:spcPts val="0"/>
              </a:spcAft>
              <a:buSzPts val="1500"/>
              <a:buAutoNum type="arabicPeriod"/>
            </a:pPr>
            <a:r>
              <a:rPr lang="en-US" dirty="0"/>
              <a:t>Fill in the Title Slide with your team information.</a:t>
            </a:r>
          </a:p>
          <a:p>
            <a:pPr marL="457200" lvl="0" indent="-323850" algn="l" rtl="0">
              <a:spcBef>
                <a:spcPts val="0"/>
              </a:spcBef>
              <a:spcAft>
                <a:spcPts val="0"/>
              </a:spcAft>
              <a:buSzPts val="1500"/>
              <a:buAutoNum type="arabicPeriod"/>
            </a:pPr>
            <a:r>
              <a:rPr lang="en-US" dirty="0"/>
              <a:t>Add pages as needed.</a:t>
            </a:r>
          </a:p>
          <a:p>
            <a:pPr marL="914400" lvl="1" indent="-323850" algn="l" rtl="0">
              <a:spcBef>
                <a:spcPts val="0"/>
              </a:spcBef>
              <a:spcAft>
                <a:spcPts val="0"/>
              </a:spcAft>
              <a:buSzPts val="1500"/>
              <a:buAutoNum type="alphaLcPeriod"/>
            </a:pPr>
            <a:r>
              <a:rPr lang="en-US" sz="1500" dirty="0"/>
              <a:t>Look for </a:t>
            </a:r>
            <a:r>
              <a:rPr lang="en-US" sz="1500" b="1" dirty="0"/>
              <a:t>New Slide </a:t>
            </a:r>
            <a:r>
              <a:rPr lang="en-US" sz="1500" b="1" dirty="0">
                <a:latin typeface="Roboto" panose="02000000000000000000" pitchFamily="2" charset="0"/>
                <a:ea typeface="Roboto" panose="02000000000000000000" pitchFamily="2" charset="0"/>
                <a:cs typeface="Arial" panose="020B0604020202020204" pitchFamily="34" charset="0"/>
              </a:rPr>
              <a:t>˅</a:t>
            </a:r>
            <a:r>
              <a:rPr lang="en-US" sz="1500" b="1" dirty="0"/>
              <a:t> </a:t>
            </a:r>
            <a:r>
              <a:rPr lang="en-US" sz="1500" dirty="0"/>
              <a:t>in the toolbar.  </a:t>
            </a:r>
          </a:p>
          <a:p>
            <a:pPr marL="914400" lvl="1" indent="-323850" algn="l" rtl="0">
              <a:spcBef>
                <a:spcPts val="0"/>
              </a:spcBef>
              <a:spcAft>
                <a:spcPts val="0"/>
              </a:spcAft>
              <a:buSzPts val="1500"/>
              <a:buAutoNum type="alphaLcPeriod"/>
            </a:pPr>
            <a:r>
              <a:rPr lang="en-US" sz="1500" dirty="0"/>
              <a:t>Click on the down arrow.</a:t>
            </a:r>
          </a:p>
          <a:p>
            <a:pPr marL="914400" lvl="1" indent="-323850" algn="l" rtl="0">
              <a:spcBef>
                <a:spcPts val="0"/>
              </a:spcBef>
              <a:spcAft>
                <a:spcPts val="0"/>
              </a:spcAft>
              <a:buSzPts val="1500"/>
              <a:buAutoNum type="alphaLcPeriod"/>
            </a:pPr>
            <a:r>
              <a:rPr lang="en-US" sz="1500" dirty="0"/>
              <a:t>Select the layout type</a:t>
            </a:r>
          </a:p>
          <a:p>
            <a:pPr marL="457200" lvl="0" indent="-323850" algn="l" rtl="0">
              <a:spcBef>
                <a:spcPts val="0"/>
              </a:spcBef>
              <a:spcAft>
                <a:spcPts val="0"/>
              </a:spcAft>
              <a:buSzPts val="1500"/>
              <a:buAutoNum type="arabicPeriod"/>
            </a:pPr>
            <a:r>
              <a:rPr lang="en-US" dirty="0"/>
              <a:t>To change a page layout. </a:t>
            </a:r>
          </a:p>
          <a:p>
            <a:pPr marL="914400" lvl="1" indent="-323850" algn="l" rtl="0">
              <a:spcBef>
                <a:spcPts val="0"/>
              </a:spcBef>
              <a:spcAft>
                <a:spcPts val="0"/>
              </a:spcAft>
              <a:buSzPts val="1500"/>
              <a:buAutoNum type="alphaLcPeriod"/>
            </a:pPr>
            <a:r>
              <a:rPr lang="en-US" sz="1500" dirty="0"/>
              <a:t>Right click on the page in the filmstrip and choose </a:t>
            </a:r>
            <a:r>
              <a:rPr lang="en-US" sz="1500" b="1" dirty="0"/>
              <a:t>Layout</a:t>
            </a:r>
            <a:r>
              <a:rPr lang="en-US" sz="1500" dirty="0"/>
              <a:t>, then select the desired layout.</a:t>
            </a:r>
          </a:p>
          <a:p>
            <a:pPr marL="457200" lvl="0" indent="-323850" algn="l" rtl="0">
              <a:spcBef>
                <a:spcPts val="0"/>
              </a:spcBef>
              <a:spcAft>
                <a:spcPts val="0"/>
              </a:spcAft>
              <a:buSzPts val="1500"/>
              <a:buAutoNum type="arabicPeriod"/>
            </a:pPr>
            <a:r>
              <a:rPr lang="en-US" dirty="0"/>
              <a:t>Share your presentation with your team members.</a:t>
            </a:r>
          </a:p>
          <a:p>
            <a:pPr marL="914400" lvl="1" indent="-323850" algn="l" rtl="0">
              <a:spcBef>
                <a:spcPts val="0"/>
              </a:spcBef>
              <a:spcAft>
                <a:spcPts val="0"/>
              </a:spcAft>
              <a:buSzPts val="1500"/>
              <a:buAutoNum type="alphaLcPeriod"/>
            </a:pPr>
            <a:r>
              <a:rPr lang="en-US" sz="1500" dirty="0"/>
              <a:t>Microsoft PowerPoint Online can have many simultaneous editors.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PowerPoint Numbers vs. Engineering Notebook Page Numbers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PowerPoint starts numbering slides from the first page.  Engineering Notebooks typically do not number the cover page or any of the Table of Content pages.  This means that the first entry page in your notebook, your page 1 will not be what PPT labels as slide 1 on the filmstrip (left sidebar).  We recommend you ignore Microsoft’s numbers and use the manually entered page numbers that are part of the template.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Additionally, as you add more table of contents pages to your notebook, all the slide numbers for the following pages will change.  Again, we recommend ignoring Microsoft’s slide numbers, otherwise you will be continually editing your Table of Contents and Pages.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Hyperlinks in the Table of Contents</a:t>
            </a:r>
          </a:p>
          <a:p>
            <a:pPr marL="0" lvl="0" indent="0" algn="l" rtl="0">
              <a:spcBef>
                <a:spcPts val="0"/>
              </a:spcBef>
              <a:spcAft>
                <a:spcPts val="0"/>
              </a:spcAft>
              <a:buNone/>
            </a:pPr>
            <a:r>
              <a:rPr lang="en-US" dirty="0"/>
              <a:t>Links to pages in the table of contents makes navigating for you and the judges easy.  </a:t>
            </a:r>
          </a:p>
          <a:p>
            <a:pPr marL="0" lvl="0" indent="0" algn="l" rtl="0">
              <a:spcBef>
                <a:spcPts val="0"/>
              </a:spcBef>
              <a:spcAft>
                <a:spcPts val="0"/>
              </a:spcAft>
              <a:buNone/>
            </a:pPr>
            <a:r>
              <a:rPr lang="en-US" dirty="0"/>
              <a:t>More information on using Microsoft PowerPoint to create your table of contents can be found </a:t>
            </a:r>
            <a:r>
              <a:rPr lang="en-US" dirty="0">
                <a:hlinkClick r:id="rId3" action="ppaction://hlinksldjump"/>
              </a:rPr>
              <a:t>here</a:t>
            </a:r>
            <a:endParaRPr lang="en-US" dirty="0"/>
          </a:p>
        </p:txBody>
      </p:sp>
      <p:sp>
        <p:nvSpPr>
          <p:cNvPr id="142" name="Google Shape;142;p23"/>
          <p:cNvSpPr txBox="1">
            <a:spLocks noGrp="1"/>
          </p:cNvSpPr>
          <p:nvPr>
            <p:ph type="subTitle" idx="2"/>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Bob</a:t>
            </a:r>
            <a:endParaRPr/>
          </a:p>
        </p:txBody>
      </p:sp>
      <p:sp>
        <p:nvSpPr>
          <p:cNvPr id="143" name="Google Shape;143;p23"/>
          <p:cNvSpPr txBox="1">
            <a:spLocks noGrp="1"/>
          </p:cNvSpPr>
          <p:nvPr>
            <p:ph type="subTitle" idx="3"/>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6/20/2023</a:t>
            </a:r>
            <a:endParaRPr/>
          </a:p>
        </p:txBody>
      </p:sp>
      <p:sp>
        <p:nvSpPr>
          <p:cNvPr id="144" name="Google Shape;144;p23"/>
          <p:cNvSpPr txBox="1">
            <a:spLocks noGrp="1"/>
          </p:cNvSpPr>
          <p:nvPr>
            <p:ph type="subTitle" idx="4"/>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4</a:t>
            </a:r>
            <a:endParaRPr/>
          </a:p>
        </p:txBody>
      </p:sp>
      <p:sp>
        <p:nvSpPr>
          <p:cNvPr id="145" name="Google Shape;145;p23"/>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PowerPoint for Engineering Notebooks</a:t>
            </a:r>
            <a:endParaRPr dirty="0">
              <a:solidFill>
                <a:schemeClr val="dk1"/>
              </a:solidFill>
            </a:endParaRPr>
          </a:p>
          <a:p>
            <a:pPr marL="0" lvl="0" indent="0" algn="l" rtl="0">
              <a:spcBef>
                <a:spcPts val="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0" y="4057950"/>
            <a:ext cx="7772400" cy="1942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Common Pages</a:t>
            </a:r>
            <a:endParaRPr/>
          </a:p>
        </p:txBody>
      </p:sp>
      <p:sp>
        <p:nvSpPr>
          <p:cNvPr id="151" name="Google Shape;151;p24"/>
          <p:cNvSpPr txBox="1"/>
          <p:nvPr/>
        </p:nvSpPr>
        <p:spPr>
          <a:xfrm>
            <a:off x="228600" y="7530025"/>
            <a:ext cx="3452400" cy="21477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Mono"/>
                <a:ea typeface="Roboto Mono"/>
                <a:cs typeface="Roboto Mono"/>
                <a:sym typeface="Roboto Mono"/>
              </a:rPr>
              <a:t>Notebooking Tip: </a:t>
            </a:r>
            <a:endParaRPr b="1" dirty="0">
              <a:latin typeface="Roboto Mono"/>
              <a:ea typeface="Roboto Mono"/>
              <a:cs typeface="Roboto Mono"/>
              <a:sym typeface="Roboto Mono"/>
            </a:endParaRPr>
          </a:p>
          <a:p>
            <a:pPr marL="0" lvl="0" indent="0" algn="ctr" rtl="0">
              <a:spcBef>
                <a:spcPts val="0"/>
              </a:spcBef>
              <a:spcAft>
                <a:spcPts val="0"/>
              </a:spcAft>
              <a:buNone/>
            </a:pPr>
            <a:r>
              <a:rPr lang="en" b="1" dirty="0">
                <a:latin typeface="Roboto Mono"/>
                <a:ea typeface="Roboto Mono"/>
                <a:cs typeface="Roboto Mono"/>
                <a:sym typeface="Roboto Mono"/>
              </a:rPr>
              <a:t>Divider Pages</a:t>
            </a:r>
            <a:endParaRPr b="1" dirty="0">
              <a:latin typeface="Roboto Mono"/>
              <a:ea typeface="Roboto Mono"/>
              <a:cs typeface="Roboto Mono"/>
              <a:sym typeface="Roboto Mono"/>
            </a:endParaRPr>
          </a:p>
          <a:p>
            <a:pPr marL="0" lvl="0" indent="0" algn="l" rtl="0">
              <a:spcBef>
                <a:spcPts val="0"/>
              </a:spcBef>
              <a:spcAft>
                <a:spcPts val="0"/>
              </a:spcAft>
              <a:buNone/>
            </a:pPr>
            <a:endParaRPr dirty="0">
              <a:latin typeface="Roboto Mono"/>
              <a:ea typeface="Roboto Mono"/>
              <a:cs typeface="Roboto Mono"/>
              <a:sym typeface="Roboto Mono"/>
            </a:endParaRPr>
          </a:p>
          <a:p>
            <a:pPr marL="0" lvl="0" indent="0" algn="l" rtl="0">
              <a:lnSpc>
                <a:spcPct val="115000"/>
              </a:lnSpc>
              <a:spcBef>
                <a:spcPts val="0"/>
              </a:spcBef>
              <a:spcAft>
                <a:spcPts val="0"/>
              </a:spcAft>
              <a:buClr>
                <a:srgbClr val="000000"/>
              </a:buClr>
              <a:buSzPts val="1100"/>
              <a:buFont typeface="Arial"/>
              <a:buNone/>
            </a:pPr>
            <a:r>
              <a:rPr lang="en" dirty="0">
                <a:latin typeface="Roboto Mono"/>
                <a:ea typeface="Roboto Mono"/>
                <a:cs typeface="Roboto Mono"/>
                <a:sym typeface="Roboto Mono"/>
              </a:rPr>
              <a:t>These divider pages can be any color! Just right click the page, go to </a:t>
            </a:r>
            <a:r>
              <a:rPr lang="en" b="1" dirty="0">
                <a:latin typeface="Roboto Mono"/>
                <a:ea typeface="Roboto Mono"/>
                <a:cs typeface="Roboto Mono"/>
                <a:sym typeface="Roboto Mono"/>
              </a:rPr>
              <a:t>Format Background</a:t>
            </a:r>
            <a:r>
              <a:rPr lang="en" dirty="0">
                <a:latin typeface="Roboto Mono"/>
                <a:ea typeface="Roboto Mono"/>
                <a:cs typeface="Roboto Mono"/>
                <a:sym typeface="Roboto Mono"/>
              </a:rPr>
              <a:t>, and then select the color of your choice. </a:t>
            </a:r>
            <a:endParaRPr dirty="0">
              <a:latin typeface="Roboto Mono"/>
              <a:ea typeface="Roboto Mono"/>
              <a:cs typeface="Roboto Mono"/>
              <a:sym typeface="Roboto Mono"/>
            </a:endParaRPr>
          </a:p>
          <a:p>
            <a:pPr marL="0" lvl="0" indent="0" algn="l" rtl="0">
              <a:spcBef>
                <a:spcPts val="0"/>
              </a:spcBef>
              <a:spcAft>
                <a:spcPts val="0"/>
              </a:spcAft>
              <a:buNone/>
            </a:pPr>
            <a:endParaRPr dirty="0">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155"/>
        <p:cNvGrpSpPr/>
        <p:nvPr/>
      </p:nvGrpSpPr>
      <p:grpSpPr>
        <a:xfrm>
          <a:off x="0" y="0"/>
          <a:ext cx="0" cy="0"/>
          <a:chOff x="0" y="0"/>
          <a:chExt cx="0" cy="0"/>
        </a:xfrm>
      </p:grpSpPr>
      <p:sp>
        <p:nvSpPr>
          <p:cNvPr id="156" name="Google Shape;156;p25"/>
          <p:cNvSpPr txBox="1"/>
          <p:nvPr/>
        </p:nvSpPr>
        <p:spPr>
          <a:xfrm>
            <a:off x="1113825" y="6648627"/>
            <a:ext cx="6538500" cy="425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500" b="1">
                <a:latin typeface="Roboto"/>
                <a:ea typeface="Roboto"/>
                <a:cs typeface="Roboto"/>
                <a:sym typeface="Roboto"/>
              </a:rPr>
              <a:t>Your Team Name Here</a:t>
            </a:r>
            <a:endParaRPr sz="2500" b="1">
              <a:latin typeface="Roboto"/>
              <a:ea typeface="Roboto"/>
              <a:cs typeface="Roboto"/>
              <a:sym typeface="Roboto"/>
            </a:endParaRPr>
          </a:p>
        </p:txBody>
      </p:sp>
      <p:sp>
        <p:nvSpPr>
          <p:cNvPr id="157" name="Google Shape;157;p25"/>
          <p:cNvSpPr txBox="1"/>
          <p:nvPr/>
        </p:nvSpPr>
        <p:spPr>
          <a:xfrm>
            <a:off x="2905426" y="7790950"/>
            <a:ext cx="1729800" cy="238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00/00/0000</a:t>
            </a:r>
            <a:endParaRPr sz="1500">
              <a:latin typeface="Roboto"/>
              <a:ea typeface="Roboto"/>
              <a:cs typeface="Roboto"/>
              <a:sym typeface="Roboto"/>
            </a:endParaRPr>
          </a:p>
        </p:txBody>
      </p:sp>
      <p:sp>
        <p:nvSpPr>
          <p:cNvPr id="158" name="Google Shape;158;p25"/>
          <p:cNvSpPr txBox="1"/>
          <p:nvPr/>
        </p:nvSpPr>
        <p:spPr>
          <a:xfrm>
            <a:off x="4635220" y="7799525"/>
            <a:ext cx="686400" cy="221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1</a:t>
            </a:r>
            <a:endParaRPr sz="1500">
              <a:latin typeface="Roboto"/>
              <a:ea typeface="Roboto"/>
              <a:cs typeface="Roboto"/>
              <a:sym typeface="Roboto"/>
            </a:endParaRPr>
          </a:p>
        </p:txBody>
      </p:sp>
      <p:sp>
        <p:nvSpPr>
          <p:cNvPr id="159" name="Google Shape;159;p25"/>
          <p:cNvSpPr txBox="1"/>
          <p:nvPr/>
        </p:nvSpPr>
        <p:spPr>
          <a:xfrm>
            <a:off x="5662125" y="7799527"/>
            <a:ext cx="909900" cy="221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1</a:t>
            </a:r>
            <a:endParaRPr sz="1500">
              <a:latin typeface="Roboto"/>
              <a:ea typeface="Roboto"/>
              <a:cs typeface="Roboto"/>
              <a:sym typeface="Roboto"/>
            </a:endParaRPr>
          </a:p>
        </p:txBody>
      </p:sp>
      <p:sp>
        <p:nvSpPr>
          <p:cNvPr id="160" name="Google Shape;160;p25"/>
          <p:cNvSpPr txBox="1"/>
          <p:nvPr/>
        </p:nvSpPr>
        <p:spPr>
          <a:xfrm>
            <a:off x="1118400" y="5242837"/>
            <a:ext cx="4830300" cy="95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7200">
                <a:latin typeface="Roboto Black"/>
                <a:ea typeface="Roboto Black"/>
                <a:cs typeface="Roboto Black"/>
                <a:sym typeface="Roboto Black"/>
              </a:rPr>
              <a:t>0000A</a:t>
            </a:r>
            <a:endParaRPr sz="7200">
              <a:latin typeface="Roboto Black"/>
              <a:ea typeface="Roboto Black"/>
              <a:cs typeface="Roboto Black"/>
              <a:sym typeface="Roboto Black"/>
            </a:endParaRPr>
          </a:p>
        </p:txBody>
      </p:sp>
      <p:sp>
        <p:nvSpPr>
          <p:cNvPr id="161" name="Google Shape;161;p25"/>
          <p:cNvSpPr txBox="1"/>
          <p:nvPr/>
        </p:nvSpPr>
        <p:spPr>
          <a:xfrm>
            <a:off x="1113825" y="7790950"/>
            <a:ext cx="1729800" cy="238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00/00/0000</a:t>
            </a:r>
            <a:endParaRPr sz="1500">
              <a:latin typeface="Roboto"/>
              <a:ea typeface="Roboto"/>
              <a:cs typeface="Roboto"/>
              <a:sym typeface="Roboto"/>
            </a:endParaRPr>
          </a:p>
        </p:txBody>
      </p:sp>
      <p:sp>
        <p:nvSpPr>
          <p:cNvPr id="162" name="Google Shape;162;p25"/>
          <p:cNvSpPr txBox="1"/>
          <p:nvPr/>
        </p:nvSpPr>
        <p:spPr>
          <a:xfrm>
            <a:off x="1113825" y="7337677"/>
            <a:ext cx="6658500" cy="238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500">
                <a:latin typeface="Roboto"/>
                <a:ea typeface="Roboto"/>
                <a:cs typeface="Roboto"/>
                <a:sym typeface="Roboto"/>
              </a:rPr>
              <a:t>Your School Name Here</a:t>
            </a:r>
            <a:endParaRPr sz="1500">
              <a:latin typeface="Roboto"/>
              <a:ea typeface="Roboto"/>
              <a:cs typeface="Roboto"/>
              <a:sym typeface="Roboto"/>
            </a:endParaRPr>
          </a:p>
        </p:txBody>
      </p:sp>
      <p:pic>
        <p:nvPicPr>
          <p:cNvPr id="163" name="Google Shape;163;p25"/>
          <p:cNvPicPr preferRelativeResize="0"/>
          <p:nvPr/>
        </p:nvPicPr>
        <p:blipFill>
          <a:blip r:embed="rId3">
            <a:alphaModFix/>
          </a:blip>
          <a:stretch>
            <a:fillRect/>
          </a:stretch>
        </p:blipFill>
        <p:spPr>
          <a:xfrm>
            <a:off x="2720000" y="2270500"/>
            <a:ext cx="3326140" cy="2619349"/>
          </a:xfrm>
          <a:prstGeom prst="rect">
            <a:avLst/>
          </a:prstGeom>
          <a:noFill/>
          <a:ln w="152400" cap="flat" cmpd="sng">
            <a:solidFill>
              <a:srgbClr val="242466"/>
            </a:solidFill>
            <a:prstDash val="solid"/>
            <a:round/>
            <a:headEnd type="none" w="sm" len="sm"/>
            <a:tailEnd type="none" w="sm" len="sm"/>
          </a:ln>
        </p:spPr>
      </p:pic>
      <p:sp>
        <p:nvSpPr>
          <p:cNvPr id="164" name="Google Shape;164;p25"/>
          <p:cNvSpPr/>
          <p:nvPr/>
        </p:nvSpPr>
        <p:spPr>
          <a:xfrm>
            <a:off x="4877850" y="400275"/>
            <a:ext cx="2270400" cy="1364100"/>
          </a:xfrm>
          <a:prstGeom prst="rect">
            <a:avLst/>
          </a:prstGeom>
          <a:solidFill>
            <a:srgbClr val="C9DAF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00"/>
                </a:solidFill>
                <a:latin typeface="Roboto Mono"/>
                <a:ea typeface="Roboto Mono"/>
                <a:cs typeface="Roboto Mono"/>
                <a:sym typeface="Roboto Mono"/>
              </a:rPr>
              <a:t>Customize me</a:t>
            </a:r>
            <a:r>
              <a:rPr lang="en" sz="1200">
                <a:latin typeface="Roboto Mono"/>
                <a:ea typeface="Roboto Mono"/>
                <a:cs typeface="Roboto Mono"/>
                <a:sym typeface="Roboto Mono"/>
              </a:rPr>
              <a:t> &amp;</a:t>
            </a:r>
            <a:r>
              <a:rPr lang="en" sz="1200">
                <a:solidFill>
                  <a:srgbClr val="000000"/>
                </a:solidFill>
                <a:latin typeface="Roboto Mono"/>
                <a:ea typeface="Roboto Mono"/>
                <a:cs typeface="Roboto Mono"/>
                <a:sym typeface="Roboto Mono"/>
              </a:rPr>
              <a:t> </a:t>
            </a:r>
            <a:r>
              <a:rPr lang="en" sz="1200">
                <a:latin typeface="Roboto Mono"/>
                <a:ea typeface="Roboto Mono"/>
                <a:cs typeface="Roboto Mono"/>
                <a:sym typeface="Roboto Mono"/>
              </a:rPr>
              <a:t>m</a:t>
            </a:r>
            <a:r>
              <a:rPr lang="en" sz="1200">
                <a:solidFill>
                  <a:srgbClr val="000000"/>
                </a:solidFill>
                <a:latin typeface="Roboto Mono"/>
                <a:ea typeface="Roboto Mono"/>
                <a:cs typeface="Roboto Mono"/>
                <a:sym typeface="Roboto Mono"/>
              </a:rPr>
              <a:t>ake me your own</a:t>
            </a:r>
            <a:r>
              <a:rPr lang="en" sz="1200">
                <a:latin typeface="Roboto Mono"/>
                <a:ea typeface="Roboto Mono"/>
                <a:cs typeface="Roboto Mono"/>
                <a:sym typeface="Roboto Mono"/>
              </a:rPr>
              <a:t>!</a:t>
            </a:r>
            <a:r>
              <a:rPr lang="en" sz="1200">
                <a:solidFill>
                  <a:srgbClr val="000000"/>
                </a:solidFill>
                <a:latin typeface="Roboto Mono"/>
                <a:ea typeface="Roboto Mono"/>
                <a:cs typeface="Roboto Mono"/>
                <a:sym typeface="Roboto Mono"/>
              </a:rPr>
              <a:t> The template document has several cover versions to choose from to fit your team.</a:t>
            </a:r>
            <a:r>
              <a:rPr lang="en" sz="1100">
                <a:solidFill>
                  <a:srgbClr val="000000"/>
                </a:solidFill>
                <a:latin typeface="Roboto Mono"/>
                <a:ea typeface="Roboto Mono"/>
                <a:cs typeface="Roboto Mono"/>
                <a:sym typeface="Roboto Mono"/>
              </a:rPr>
              <a:t> </a:t>
            </a:r>
            <a:endParaRPr/>
          </a:p>
        </p:txBody>
      </p:sp>
      <p:sp>
        <p:nvSpPr>
          <p:cNvPr id="165" name="Google Shape;165;p25"/>
          <p:cNvSpPr/>
          <p:nvPr/>
        </p:nvSpPr>
        <p:spPr>
          <a:xfrm>
            <a:off x="3886200" y="8539650"/>
            <a:ext cx="2409300" cy="1207500"/>
          </a:xfrm>
          <a:prstGeom prst="rect">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Mono"/>
                <a:ea typeface="Roboto Mono"/>
                <a:cs typeface="Roboto Mono"/>
                <a:sym typeface="Roboto Mono"/>
              </a:rPr>
              <a:t>This page was created using the cover option with White Text. The background color was changed to purple.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6">
            <a:hlinkClick r:id="rId4"/>
          </p:cNvPr>
          <p:cNvSpPr/>
          <p:nvPr/>
        </p:nvSpPr>
        <p:spPr>
          <a:xfrm>
            <a:off x="679800" y="7543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a:hlinkClick r:id="rId5"/>
          </p:cNvPr>
          <p:cNvSpPr/>
          <p:nvPr/>
        </p:nvSpPr>
        <p:spPr>
          <a:xfrm>
            <a:off x="3999600" y="7543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6">
            <a:hlinkClick r:id="rId6"/>
          </p:cNvPr>
          <p:cNvSpPr/>
          <p:nvPr/>
        </p:nvSpPr>
        <p:spPr>
          <a:xfrm>
            <a:off x="679800" y="30271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6">
            <a:hlinkClick r:id="rId7"/>
          </p:cNvPr>
          <p:cNvSpPr/>
          <p:nvPr/>
        </p:nvSpPr>
        <p:spPr>
          <a:xfrm>
            <a:off x="3999600" y="3027175"/>
            <a:ext cx="3102000" cy="2039700"/>
          </a:xfrm>
          <a:prstGeom prst="roundRect">
            <a:avLst>
              <a:gd name="adj" fmla="val 6825"/>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txBox="1"/>
          <p:nvPr/>
        </p:nvSpPr>
        <p:spPr>
          <a:xfrm>
            <a:off x="206850" y="6646500"/>
            <a:ext cx="7358700" cy="2919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500">
              <a:latin typeface="Roboto"/>
              <a:ea typeface="Roboto"/>
              <a:cs typeface="Roboto"/>
              <a:sym typeface="Roboto"/>
            </a:endParaRPr>
          </a:p>
        </p:txBody>
      </p:sp>
      <p:sp>
        <p:nvSpPr>
          <p:cNvPr id="175" name="Google Shape;175;p26"/>
          <p:cNvSpPr txBox="1">
            <a:spLocks noGrp="1"/>
          </p:cNvSpPr>
          <p:nvPr>
            <p:ph type="title" idx="4294967295"/>
          </p:nvPr>
        </p:nvSpPr>
        <p:spPr>
          <a:xfrm>
            <a:off x="3186000" y="307375"/>
            <a:ext cx="1400400" cy="2139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 sz="1600" b="1">
                <a:solidFill>
                  <a:schemeClr val="dk1"/>
                </a:solidFill>
              </a:rPr>
              <a:t>Resources</a:t>
            </a:r>
            <a:endParaRPr/>
          </a:p>
        </p:txBody>
      </p:sp>
      <p:sp>
        <p:nvSpPr>
          <p:cNvPr id="176" name="Google Shape;176;p26"/>
          <p:cNvSpPr txBox="1"/>
          <p:nvPr/>
        </p:nvSpPr>
        <p:spPr>
          <a:xfrm>
            <a:off x="232975" y="6646500"/>
            <a:ext cx="7297200" cy="2953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dirty="0">
                <a:solidFill>
                  <a:srgbClr val="242466"/>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engineering</a:t>
            </a:r>
            <a:r>
              <a:rPr lang="en" sz="1500" dirty="0">
                <a:solidFill>
                  <a:srgbClr val="242466"/>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.vex.com</a:t>
            </a:r>
            <a:endParaRPr sz="1500" dirty="0">
              <a:solidFill>
                <a:srgbClr val="242466"/>
              </a:solidFill>
              <a:latin typeface="Roboto"/>
              <a:ea typeface="Roboto"/>
              <a:cs typeface="Roboto"/>
              <a:sym typeface="Roboto"/>
            </a:endParaRPr>
          </a:p>
          <a:p>
            <a:pPr marL="0" lvl="0" indent="0" algn="l" rtl="0">
              <a:lnSpc>
                <a:spcPct val="100000"/>
              </a:lnSpc>
              <a:spcBef>
                <a:spcPts val="0"/>
              </a:spcBef>
              <a:spcAft>
                <a:spcPts val="0"/>
              </a:spcAft>
              <a:buNone/>
            </a:pPr>
            <a:r>
              <a:rPr lang="en" sz="1500" b="1" dirty="0">
                <a:solidFill>
                  <a:schemeClr val="hlink"/>
                </a:solidFill>
                <a:uFill>
                  <a:noFill/>
                </a:uFill>
                <a:latin typeface="Roboto"/>
                <a:ea typeface="Roboto"/>
                <a:cs typeface="Roboto"/>
                <a:sym typeface="Roboto"/>
                <a:hlinkClick r:id="rId9"/>
              </a:rPr>
              <a:t>notebooking</a:t>
            </a:r>
            <a:r>
              <a:rPr lang="en" sz="1500" dirty="0">
                <a:solidFill>
                  <a:schemeClr val="hlink"/>
                </a:solidFill>
                <a:uFill>
                  <a:noFill/>
                </a:uFill>
                <a:latin typeface="Roboto"/>
                <a:ea typeface="Roboto"/>
                <a:cs typeface="Roboto"/>
                <a:sym typeface="Roboto"/>
                <a:hlinkClick r:id="rId9"/>
              </a:rPr>
              <a:t>.vex.com</a:t>
            </a:r>
            <a:endParaRPr sz="1500" dirty="0"/>
          </a:p>
          <a:p>
            <a:pPr marL="0" lvl="0" indent="0" algn="l" rtl="0">
              <a:lnSpc>
                <a:spcPct val="100000"/>
              </a:lnSpc>
              <a:spcBef>
                <a:spcPts val="0"/>
              </a:spcBef>
              <a:spcAft>
                <a:spcPts val="0"/>
              </a:spcAft>
              <a:buNone/>
            </a:pPr>
            <a:r>
              <a:rPr lang="en" sz="1500" b="1" dirty="0">
                <a:solidFill>
                  <a:schemeClr val="hlink"/>
                </a:solidFill>
                <a:uFill>
                  <a:noFill/>
                </a:uFill>
                <a:latin typeface="Roboto"/>
                <a:ea typeface="Roboto"/>
                <a:cs typeface="Roboto"/>
                <a:sym typeface="Roboto"/>
                <a:hlinkClick r:id="rId10"/>
              </a:rPr>
              <a:t>coding</a:t>
            </a:r>
            <a:r>
              <a:rPr lang="en" sz="1500" dirty="0">
                <a:solidFill>
                  <a:schemeClr val="hlink"/>
                </a:solidFill>
                <a:uFill>
                  <a:noFill/>
                </a:uFill>
                <a:latin typeface="Roboto"/>
                <a:ea typeface="Roboto"/>
                <a:cs typeface="Roboto"/>
                <a:sym typeface="Roboto"/>
                <a:hlinkClick r:id="rId10"/>
              </a:rPr>
              <a:t>.vex.com</a:t>
            </a:r>
            <a:endParaRPr sz="1500" dirty="0">
              <a:latin typeface="Roboto"/>
              <a:ea typeface="Roboto"/>
              <a:cs typeface="Roboto"/>
              <a:sym typeface="Roboto"/>
            </a:endParaRPr>
          </a:p>
          <a:p>
            <a:pPr marL="0" lvl="0" indent="0" algn="l" rtl="0">
              <a:lnSpc>
                <a:spcPct val="100000"/>
              </a:lnSpc>
              <a:spcBef>
                <a:spcPts val="0"/>
              </a:spcBef>
              <a:spcAft>
                <a:spcPts val="0"/>
              </a:spcAft>
              <a:buNone/>
            </a:pPr>
            <a:endParaRPr sz="1500" dirty="0">
              <a:latin typeface="Roboto"/>
              <a:ea typeface="Roboto"/>
              <a:cs typeface="Roboto"/>
              <a:sym typeface="Roboto"/>
            </a:endParaRPr>
          </a:p>
          <a:p>
            <a:pPr marL="0" lvl="0" indent="0" algn="l" rtl="0">
              <a:lnSpc>
                <a:spcPct val="100000"/>
              </a:lnSpc>
              <a:spcBef>
                <a:spcPts val="0"/>
              </a:spcBef>
              <a:spcAft>
                <a:spcPts val="0"/>
              </a:spcAft>
              <a:buNone/>
            </a:pPr>
            <a:r>
              <a:rPr lang="en" sz="1500" b="1" dirty="0">
                <a:solidFill>
                  <a:schemeClr val="hlink"/>
                </a:solidFill>
                <a:uFill>
                  <a:noFill/>
                </a:uFill>
                <a:latin typeface="Roboto"/>
                <a:ea typeface="Roboto"/>
                <a:cs typeface="Roboto"/>
                <a:sym typeface="Roboto"/>
                <a:hlinkClick r:id="rId11"/>
              </a:rPr>
              <a:t>Judging Rubric for Notebooks</a:t>
            </a:r>
            <a:endParaRPr sz="1500" b="1" dirty="0">
              <a:latin typeface="Roboto"/>
              <a:ea typeface="Roboto"/>
              <a:cs typeface="Roboto"/>
              <a:sym typeface="Roboto"/>
            </a:endParaRPr>
          </a:p>
          <a:p>
            <a:pPr marL="0" lvl="0" indent="0" algn="l" rtl="0">
              <a:lnSpc>
                <a:spcPct val="100000"/>
              </a:lnSpc>
              <a:spcBef>
                <a:spcPts val="0"/>
              </a:spcBef>
              <a:spcAft>
                <a:spcPts val="0"/>
              </a:spcAft>
              <a:buNone/>
            </a:pPr>
            <a:endParaRPr sz="1500" dirty="0">
              <a:latin typeface="Roboto"/>
              <a:ea typeface="Roboto"/>
              <a:cs typeface="Roboto"/>
              <a:sym typeface="Roboto"/>
            </a:endParaRPr>
          </a:p>
          <a:p>
            <a:pPr marL="0" lvl="0" indent="0" algn="l" rtl="0">
              <a:lnSpc>
                <a:spcPct val="100000"/>
              </a:lnSpc>
              <a:spcBef>
                <a:spcPts val="0"/>
              </a:spcBef>
              <a:spcAft>
                <a:spcPts val="0"/>
              </a:spcAft>
              <a:buNone/>
            </a:pPr>
            <a:r>
              <a:rPr lang="en" sz="1500" b="1" dirty="0">
                <a:solidFill>
                  <a:schemeClr val="hlink"/>
                </a:solidFill>
                <a:uFill>
                  <a:noFill/>
                </a:uFill>
                <a:latin typeface="Roboto"/>
                <a:ea typeface="Roboto"/>
                <a:cs typeface="Roboto"/>
                <a:sym typeface="Roboto"/>
                <a:hlinkClick r:id="rId12"/>
              </a:rPr>
              <a:t>vex.com</a:t>
            </a:r>
            <a:endParaRPr sz="1500" b="1" dirty="0">
              <a:latin typeface="Roboto"/>
              <a:ea typeface="Roboto"/>
              <a:cs typeface="Roboto"/>
              <a:sym typeface="Roboto"/>
            </a:endParaRPr>
          </a:p>
          <a:p>
            <a:pPr marL="0" lvl="0" indent="0" algn="l" rtl="0">
              <a:lnSpc>
                <a:spcPct val="100000"/>
              </a:lnSpc>
              <a:spcBef>
                <a:spcPts val="0"/>
              </a:spcBef>
              <a:spcAft>
                <a:spcPts val="0"/>
              </a:spcAft>
              <a:buNone/>
            </a:pPr>
            <a:r>
              <a:rPr lang="en" sz="1500" b="1" dirty="0">
                <a:solidFill>
                  <a:schemeClr val="hlink"/>
                </a:solidFill>
                <a:uFill>
                  <a:noFill/>
                </a:uFill>
                <a:latin typeface="Roboto"/>
                <a:ea typeface="Roboto"/>
                <a:cs typeface="Roboto"/>
                <a:sym typeface="Roboto"/>
                <a:hlinkClick r:id="rId13"/>
              </a:rPr>
              <a:t>roboticseducation.org</a:t>
            </a:r>
            <a:endParaRPr sz="1500" b="1" dirty="0">
              <a:latin typeface="Roboto"/>
              <a:ea typeface="Roboto"/>
              <a:cs typeface="Roboto"/>
              <a:sym typeface="Roboto"/>
            </a:endParaRPr>
          </a:p>
          <a:p>
            <a:pPr marL="0" lvl="0" indent="0" algn="l" rtl="0">
              <a:lnSpc>
                <a:spcPct val="100000"/>
              </a:lnSpc>
              <a:spcBef>
                <a:spcPts val="0"/>
              </a:spcBef>
              <a:spcAft>
                <a:spcPts val="0"/>
              </a:spcAft>
              <a:buNone/>
            </a:pPr>
            <a:r>
              <a:rPr lang="en" sz="1500" b="1" dirty="0">
                <a:solidFill>
                  <a:srgbClr val="242466"/>
                </a:solidFill>
                <a:uFill>
                  <a:noFill/>
                </a:uFill>
                <a:latin typeface="Roboto"/>
                <a:ea typeface="Roboto"/>
                <a:cs typeface="Roboto"/>
                <a:sym typeface="Roboto"/>
                <a:hlinkClick r:id="rId14">
                  <a:extLst>
                    <a:ext uri="{A12FA001-AC4F-418D-AE19-62706E023703}">
                      <ahyp:hlinkClr xmlns:ahyp="http://schemas.microsoft.com/office/drawing/2018/hyperlinkcolor" val="tx"/>
                    </a:ext>
                  </a:extLst>
                </a:hlinkClick>
              </a:rPr>
              <a:t>VRC 2022-2023 Game</a:t>
            </a:r>
            <a:r>
              <a:rPr lang="en" sz="1500" dirty="0">
                <a:solidFill>
                  <a:srgbClr val="000000"/>
                </a:solidFill>
                <a:latin typeface="Roboto"/>
                <a:ea typeface="Roboto"/>
                <a:cs typeface="Roboto"/>
                <a:sym typeface="Roboto"/>
              </a:rPr>
              <a:t> - </a:t>
            </a:r>
            <a:r>
              <a:rPr lang="en" sz="1500" dirty="0">
                <a:latin typeface="Roboto"/>
                <a:ea typeface="Roboto"/>
                <a:cs typeface="Roboto"/>
                <a:sym typeface="Roboto"/>
              </a:rPr>
              <a:t>R</a:t>
            </a:r>
            <a:r>
              <a:rPr lang="en" sz="1500" dirty="0">
                <a:solidFill>
                  <a:srgbClr val="000000"/>
                </a:solidFill>
                <a:latin typeface="Roboto"/>
                <a:ea typeface="Roboto"/>
                <a:cs typeface="Roboto"/>
                <a:sym typeface="Roboto"/>
              </a:rPr>
              <a:t>ules </a:t>
            </a:r>
            <a:r>
              <a:rPr lang="en" sz="1500" dirty="0">
                <a:latin typeface="Roboto"/>
                <a:ea typeface="Roboto"/>
                <a:cs typeface="Roboto"/>
                <a:sym typeface="Roboto"/>
              </a:rPr>
              <a:t>&amp;</a:t>
            </a:r>
            <a:r>
              <a:rPr lang="en" sz="1500" dirty="0">
                <a:solidFill>
                  <a:srgbClr val="000000"/>
                </a:solidFill>
                <a:latin typeface="Roboto"/>
                <a:ea typeface="Roboto"/>
                <a:cs typeface="Roboto"/>
                <a:sym typeface="Roboto"/>
              </a:rPr>
              <a:t> </a:t>
            </a:r>
            <a:r>
              <a:rPr lang="en" sz="1500" dirty="0">
                <a:latin typeface="Roboto"/>
                <a:ea typeface="Roboto"/>
                <a:cs typeface="Roboto"/>
                <a:sym typeface="Roboto"/>
              </a:rPr>
              <a:t>G</a:t>
            </a:r>
            <a:r>
              <a:rPr lang="en" sz="1500" dirty="0">
                <a:solidFill>
                  <a:srgbClr val="000000"/>
                </a:solidFill>
                <a:latin typeface="Roboto"/>
                <a:ea typeface="Roboto"/>
                <a:cs typeface="Roboto"/>
                <a:sym typeface="Roboto"/>
              </a:rPr>
              <a:t>ame </a:t>
            </a:r>
            <a:r>
              <a:rPr lang="en" sz="1500" dirty="0">
                <a:latin typeface="Roboto"/>
                <a:ea typeface="Roboto"/>
                <a:cs typeface="Roboto"/>
                <a:sym typeface="Roboto"/>
              </a:rPr>
              <a:t>V</a:t>
            </a:r>
            <a:r>
              <a:rPr lang="en" sz="1500" dirty="0">
                <a:solidFill>
                  <a:srgbClr val="000000"/>
                </a:solidFill>
                <a:latin typeface="Roboto"/>
                <a:ea typeface="Roboto"/>
                <a:cs typeface="Roboto"/>
                <a:sym typeface="Roboto"/>
              </a:rPr>
              <a:t>ideo</a:t>
            </a:r>
            <a:endParaRPr sz="1500" dirty="0">
              <a:solidFill>
                <a:srgbClr val="000000"/>
              </a:solidFill>
              <a:latin typeface="Roboto"/>
              <a:ea typeface="Roboto"/>
              <a:cs typeface="Roboto"/>
              <a:sym typeface="Roboto"/>
            </a:endParaRPr>
          </a:p>
          <a:p>
            <a:pPr marL="0" lvl="0" indent="0" algn="l" rtl="0">
              <a:lnSpc>
                <a:spcPct val="100000"/>
              </a:lnSpc>
              <a:spcBef>
                <a:spcPts val="0"/>
              </a:spcBef>
              <a:spcAft>
                <a:spcPts val="0"/>
              </a:spcAft>
              <a:buNone/>
            </a:pPr>
            <a:endParaRPr sz="15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b="1" dirty="0">
                <a:solidFill>
                  <a:schemeClr val="accent5"/>
                </a:solidFill>
                <a:uFill>
                  <a:noFill/>
                </a:uFill>
                <a:latin typeface="Roboto"/>
                <a:ea typeface="Roboto"/>
                <a:cs typeface="Roboto"/>
                <a:sym typeface="Roboto"/>
                <a:hlinkClick r:id="rId15"/>
              </a:rPr>
              <a:t>PowerPoint Help &amp; Learning</a:t>
            </a:r>
            <a:r>
              <a:rPr lang="en-US" b="1" dirty="0">
                <a:solidFill>
                  <a:schemeClr val="accent5"/>
                </a:solidFill>
                <a:uFill>
                  <a:noFill/>
                </a:uFill>
                <a:latin typeface="Roboto"/>
                <a:ea typeface="Roboto"/>
                <a:cs typeface="Roboto"/>
                <a:sym typeface="Roboto"/>
              </a:rPr>
              <a:t> </a:t>
            </a:r>
            <a:r>
              <a:rPr lang="en-US" dirty="0">
                <a:solidFill>
                  <a:schemeClr val="dk1"/>
                </a:solidFill>
                <a:latin typeface="Roboto"/>
                <a:ea typeface="Roboto"/>
                <a:cs typeface="Roboto"/>
                <a:sym typeface="Roboto"/>
              </a:rPr>
              <a:t>by Microsoft</a:t>
            </a:r>
          </a:p>
          <a:p>
            <a:pPr marL="0" lvl="0" indent="0" algn="l" rtl="0">
              <a:lnSpc>
                <a:spcPct val="100000"/>
              </a:lnSpc>
              <a:spcBef>
                <a:spcPts val="0"/>
              </a:spcBef>
              <a:spcAft>
                <a:spcPts val="0"/>
              </a:spcAft>
              <a:buNone/>
            </a:pPr>
            <a:endParaRPr sz="1500"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Roboto"/>
                <a:ea typeface="Roboto"/>
                <a:cs typeface="Roboto"/>
                <a:sym typeface="Roboto"/>
              </a:rPr>
              <a:t>Get the latest Digital Notebook templates at </a:t>
            </a:r>
            <a:r>
              <a:rPr lang="en" dirty="0">
                <a:solidFill>
                  <a:schemeClr val="hlink"/>
                </a:solidFill>
                <a:uFill>
                  <a:noFill/>
                </a:uFill>
                <a:latin typeface="Roboto"/>
                <a:ea typeface="Roboto"/>
                <a:cs typeface="Roboto"/>
                <a:sym typeface="Roboto"/>
                <a:hlinkClick r:id="rId16"/>
              </a:rPr>
              <a:t>notebooks.vex.com</a:t>
            </a:r>
            <a:endParaRPr dirty="0">
              <a:solidFill>
                <a:schemeClr val="dk1"/>
              </a:solidFill>
              <a:latin typeface="Roboto"/>
              <a:ea typeface="Roboto"/>
              <a:cs typeface="Roboto"/>
              <a:sym typeface="Roboto"/>
            </a:endParaRPr>
          </a:p>
          <a:p>
            <a:pPr marL="0" lvl="0" indent="0" algn="l" rtl="0">
              <a:lnSpc>
                <a:spcPct val="100000"/>
              </a:lnSpc>
              <a:spcBef>
                <a:spcPts val="0"/>
              </a:spcBef>
              <a:spcAft>
                <a:spcPts val="0"/>
              </a:spcAft>
              <a:buNone/>
            </a:pPr>
            <a:endParaRPr sz="1500" b="1" dirty="0">
              <a:solidFill>
                <a:srgbClr val="242466"/>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subTitle" idx="1"/>
          </p:nvPr>
        </p:nvSpPr>
        <p:spPr>
          <a:xfrm>
            <a:off x="244525" y="647950"/>
            <a:ext cx="7281600" cy="9205800"/>
          </a:xfrm>
          <a:prstGeom prst="rect">
            <a:avLst/>
          </a:prstGeom>
        </p:spPr>
        <p:txBody>
          <a:bodyPr spcFirstLastPara="1" wrap="square" lIns="0" tIns="0" rIns="0" bIns="0" anchor="t" anchorCtr="0">
            <a:noAutofit/>
          </a:bodyPr>
          <a:lstStyle/>
          <a:p>
            <a:pPr marL="0" lvl="0" indent="0" algn="l" defTabSz="850900" rtl="0">
              <a:spcBef>
                <a:spcPts val="0"/>
              </a:spcBef>
              <a:spcAft>
                <a:spcPts val="0"/>
              </a:spcAft>
              <a:buNone/>
            </a:pPr>
            <a:r>
              <a:rPr lang="en" dirty="0"/>
              <a:t>1	</a:t>
            </a:r>
            <a:r>
              <a:rPr lang="en" dirty="0">
                <a:hlinkClick r:id="rId3" action="ppaction://hlinksldjump"/>
              </a:rPr>
              <a:t>Example Page 1</a:t>
            </a:r>
            <a:r>
              <a:rPr lang="en" dirty="0"/>
              <a:t>					06/20/23</a:t>
            </a:r>
            <a:endParaRPr dirty="0"/>
          </a:p>
          <a:p>
            <a:pPr marL="0" lvl="0" indent="0" algn="l" defTabSz="850900" rtl="0">
              <a:spcBef>
                <a:spcPts val="0"/>
              </a:spcBef>
              <a:spcAft>
                <a:spcPts val="0"/>
              </a:spcAft>
              <a:buNone/>
            </a:pPr>
            <a:r>
              <a:rPr lang="en" dirty="0"/>
              <a:t>2	</a:t>
            </a:r>
            <a:r>
              <a:rPr lang="en" dirty="0">
                <a:hlinkClick r:id="rId4" action="ppaction://hlinksldjump"/>
              </a:rPr>
              <a:t>Example Page 2</a:t>
            </a:r>
            <a:r>
              <a:rPr lang="en" dirty="0"/>
              <a:t>					06/22/23</a:t>
            </a:r>
            <a:endParaRPr dirty="0"/>
          </a:p>
          <a:p>
            <a:pPr marL="0" lvl="0" indent="0" algn="l" defTabSz="850900" rtl="0">
              <a:spcBef>
                <a:spcPts val="0"/>
              </a:spcBef>
              <a:spcAft>
                <a:spcPts val="0"/>
              </a:spcAft>
              <a:buNone/>
            </a:pPr>
            <a:r>
              <a:rPr lang="en" dirty="0"/>
              <a:t>3	</a:t>
            </a:r>
            <a:r>
              <a:rPr lang="en" dirty="0">
                <a:hlinkClick r:id="rId5" action="ppaction://hlinksldjump"/>
              </a:rPr>
              <a:t>Example Page 3</a:t>
            </a:r>
            <a:r>
              <a:rPr lang="en" dirty="0"/>
              <a:t>					06/24/23</a:t>
            </a:r>
            <a:endParaRPr dirty="0"/>
          </a:p>
        </p:txBody>
      </p:sp>
      <p:sp>
        <p:nvSpPr>
          <p:cNvPr id="182" name="Google Shape;182;p27"/>
          <p:cNvSpPr txBox="1"/>
          <p:nvPr/>
        </p:nvSpPr>
        <p:spPr>
          <a:xfrm>
            <a:off x="228600" y="6829500"/>
            <a:ext cx="3452400" cy="2865600"/>
          </a:xfrm>
          <a:prstGeom prst="rect">
            <a:avLst/>
          </a:prstGeom>
          <a:solidFill>
            <a:srgbClr val="C9DAF8"/>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Mono"/>
                <a:ea typeface="Roboto Mono"/>
                <a:cs typeface="Roboto Mono"/>
                <a:sym typeface="Roboto Mono"/>
              </a:rPr>
              <a:t>Notebooking Tip: </a:t>
            </a:r>
            <a:endParaRPr b="1">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Table of Contents</a:t>
            </a:r>
            <a:endParaRPr b="1">
              <a:latin typeface="Roboto Mono"/>
              <a:ea typeface="Roboto Mono"/>
              <a:cs typeface="Roboto Mono"/>
              <a:sym typeface="Roboto Mono"/>
            </a:endParaRPr>
          </a:p>
          <a:p>
            <a:pPr marL="0" lvl="0" indent="0" algn="l" rtl="0">
              <a:spcBef>
                <a:spcPts val="0"/>
              </a:spcBef>
              <a:spcAft>
                <a:spcPts val="0"/>
              </a:spcAft>
              <a:buNone/>
            </a:pPr>
            <a:endParaRPr>
              <a:latin typeface="Roboto Mono"/>
              <a:ea typeface="Roboto Mono"/>
              <a:cs typeface="Roboto Mono"/>
              <a:sym typeface="Roboto Mono"/>
            </a:endParaRPr>
          </a:p>
          <a:p>
            <a:pPr marL="0" lvl="0" indent="0" algn="l" rtl="0">
              <a:spcBef>
                <a:spcPts val="0"/>
              </a:spcBef>
              <a:spcAft>
                <a:spcPts val="0"/>
              </a:spcAft>
              <a:buNone/>
            </a:pPr>
            <a:r>
              <a:rPr lang="en">
                <a:latin typeface="Roboto Mono"/>
                <a:ea typeface="Roboto Mono"/>
                <a:cs typeface="Roboto Mono"/>
                <a:sym typeface="Roboto Mono"/>
              </a:rPr>
              <a:t>Be sure to update the Table of Contents before submitting your notebook for judging!</a:t>
            </a:r>
            <a:endParaRPr>
              <a:latin typeface="Roboto Mono"/>
              <a:ea typeface="Roboto Mono"/>
              <a:cs typeface="Roboto Mono"/>
              <a:sym typeface="Roboto Mono"/>
            </a:endParaRPr>
          </a:p>
          <a:p>
            <a:pPr marL="0" lvl="0" indent="0" algn="l" rtl="0">
              <a:spcBef>
                <a:spcPts val="0"/>
              </a:spcBef>
              <a:spcAft>
                <a:spcPts val="0"/>
              </a:spcAft>
              <a:buNone/>
            </a:pPr>
            <a:endParaRPr>
              <a:latin typeface="Roboto Mono"/>
              <a:ea typeface="Roboto Mono"/>
              <a:cs typeface="Roboto Mono"/>
              <a:sym typeface="Roboto Mono"/>
            </a:endParaRPr>
          </a:p>
          <a:p>
            <a:pPr marL="0" lvl="0" indent="0" algn="l" rtl="0">
              <a:lnSpc>
                <a:spcPct val="115000"/>
              </a:lnSpc>
              <a:spcBef>
                <a:spcPts val="0"/>
              </a:spcBef>
              <a:spcAft>
                <a:spcPts val="0"/>
              </a:spcAft>
              <a:buClr>
                <a:srgbClr val="000000"/>
              </a:buClr>
              <a:buSzPts val="1100"/>
              <a:buFont typeface="Arial"/>
              <a:buNone/>
            </a:pPr>
            <a:r>
              <a:rPr lang="en">
                <a:latin typeface="Roboto Mono"/>
                <a:ea typeface="Roboto Mono"/>
                <a:cs typeface="Roboto Mono"/>
                <a:sym typeface="Roboto Mono"/>
              </a:rPr>
              <a:t>Consider naming your pages with the engineering process steps you are on, in addition to the subject.</a:t>
            </a:r>
            <a:endParaRPr>
              <a:latin typeface="Roboto Mono"/>
              <a:ea typeface="Roboto Mono"/>
              <a:cs typeface="Roboto Mono"/>
              <a:sym typeface="Roboto Mono"/>
            </a:endParaRPr>
          </a:p>
          <a:p>
            <a:pPr marL="0" lvl="0" indent="0" algn="l" rtl="0">
              <a:spcBef>
                <a:spcPts val="0"/>
              </a:spcBef>
              <a:spcAft>
                <a:spcPts val="0"/>
              </a:spcAft>
              <a:buNone/>
            </a:pPr>
            <a:endParaRPr>
              <a:latin typeface="Roboto Mono"/>
              <a:ea typeface="Roboto Mono"/>
              <a:cs typeface="Roboto Mono"/>
              <a:sym typeface="Roboto Mono"/>
            </a:endParaRPr>
          </a:p>
        </p:txBody>
      </p:sp>
      <p:sp>
        <p:nvSpPr>
          <p:cNvPr id="183" name="Google Shape;183;p27"/>
          <p:cNvSpPr txBox="1"/>
          <p:nvPr/>
        </p:nvSpPr>
        <p:spPr>
          <a:xfrm>
            <a:off x="228600" y="1602645"/>
            <a:ext cx="7315200" cy="3877954"/>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US" sz="1500" b="1" dirty="0">
                <a:solidFill>
                  <a:srgbClr val="000000"/>
                </a:solidFill>
                <a:latin typeface="Roboto"/>
                <a:ea typeface="Roboto"/>
                <a:cs typeface="Roboto"/>
                <a:sym typeface="Roboto"/>
              </a:rPr>
              <a:t>Using Microsoft PowerPoint for Table of Contents</a:t>
            </a:r>
          </a:p>
          <a:p>
            <a:pPr marL="0" lvl="0" indent="0" algn="l" rtl="0">
              <a:spcBef>
                <a:spcPts val="0"/>
              </a:spcBef>
              <a:spcAft>
                <a:spcPts val="0"/>
              </a:spcAft>
              <a:buNone/>
            </a:pPr>
            <a:endParaRPr lang="en-US" sz="1500" dirty="0">
              <a:latin typeface="Roboto"/>
              <a:ea typeface="Roboto"/>
              <a:cs typeface="Roboto"/>
              <a:sym typeface="Roboto"/>
            </a:endParaRPr>
          </a:p>
          <a:p>
            <a:pPr marL="0" lvl="0" indent="0" algn="l" rtl="0">
              <a:spcBef>
                <a:spcPts val="0"/>
              </a:spcBef>
              <a:spcAft>
                <a:spcPts val="0"/>
              </a:spcAft>
              <a:buNone/>
            </a:pPr>
            <a:r>
              <a:rPr lang="en-US" sz="1500" dirty="0">
                <a:latin typeface="Roboto"/>
                <a:ea typeface="Roboto"/>
                <a:cs typeface="Roboto"/>
                <a:sym typeface="Roboto"/>
              </a:rPr>
              <a:t>The Table of Contents entries above are examples of links to pages in the notebook.  </a:t>
            </a:r>
          </a:p>
          <a:p>
            <a:pPr marL="457200" lvl="0" indent="-323850" algn="l" rtl="0">
              <a:spcBef>
                <a:spcPts val="0"/>
              </a:spcBef>
              <a:spcAft>
                <a:spcPts val="0"/>
              </a:spcAft>
              <a:buSzPts val="1500"/>
              <a:buFont typeface="Roboto"/>
              <a:buChar char="●"/>
            </a:pPr>
            <a:r>
              <a:rPr lang="en-US" sz="1500" dirty="0">
                <a:latin typeface="Roboto"/>
                <a:ea typeface="Roboto"/>
                <a:cs typeface="Roboto"/>
                <a:sym typeface="Roboto"/>
              </a:rPr>
              <a:t>Link to any pages or sections you want</a:t>
            </a:r>
          </a:p>
          <a:p>
            <a:pPr marL="457200" lvl="0" indent="-323850" algn="l" rtl="0">
              <a:spcBef>
                <a:spcPts val="0"/>
              </a:spcBef>
              <a:spcAft>
                <a:spcPts val="0"/>
              </a:spcAft>
              <a:buSzPts val="1500"/>
              <a:buFont typeface="Roboto"/>
              <a:buChar char="●"/>
            </a:pPr>
            <a:r>
              <a:rPr lang="en-US" sz="1500" dirty="0">
                <a:latin typeface="Roboto"/>
                <a:ea typeface="Roboto"/>
                <a:cs typeface="Roboto"/>
                <a:sym typeface="Roboto"/>
              </a:rPr>
              <a:t>Not every page needs an entry in the Table of Contents</a:t>
            </a:r>
          </a:p>
          <a:p>
            <a:pPr marL="457200" lvl="0" indent="-323850" algn="l" rtl="0">
              <a:spcBef>
                <a:spcPts val="0"/>
              </a:spcBef>
              <a:spcAft>
                <a:spcPts val="0"/>
              </a:spcAft>
              <a:buSzPts val="1500"/>
              <a:buFont typeface="Roboto"/>
              <a:buChar char="●"/>
            </a:pPr>
            <a:r>
              <a:rPr lang="en-US" sz="1500" dirty="0">
                <a:latin typeface="Roboto"/>
                <a:ea typeface="Roboto"/>
                <a:cs typeface="Roboto"/>
                <a:sym typeface="Roboto"/>
              </a:rPr>
              <a:t>Page numbers are manually entered on each page and entered here.  </a:t>
            </a:r>
          </a:p>
          <a:p>
            <a:pPr marL="457200" lvl="0" indent="-323850" algn="l" rtl="0">
              <a:spcBef>
                <a:spcPts val="0"/>
              </a:spcBef>
              <a:spcAft>
                <a:spcPts val="0"/>
              </a:spcAft>
              <a:buSzPts val="1500"/>
              <a:buFont typeface="Roboto"/>
              <a:buChar char="●"/>
            </a:pPr>
            <a:r>
              <a:rPr lang="en-US" sz="1500" dirty="0">
                <a:latin typeface="Roboto"/>
                <a:ea typeface="Roboto"/>
                <a:cs typeface="Roboto"/>
                <a:sym typeface="Roboto"/>
              </a:rPr>
              <a:t>Date every entry!</a:t>
            </a:r>
          </a:p>
          <a:p>
            <a:pPr marL="0" lvl="0" indent="0" algn="l" rtl="0">
              <a:spcBef>
                <a:spcPts val="0"/>
              </a:spcBef>
              <a:spcAft>
                <a:spcPts val="0"/>
              </a:spcAft>
              <a:buNone/>
            </a:pPr>
            <a:endParaRPr lang="en-US" sz="1500" dirty="0">
              <a:latin typeface="Roboto"/>
              <a:ea typeface="Roboto"/>
              <a:cs typeface="Roboto"/>
              <a:sym typeface="Roboto"/>
            </a:endParaRPr>
          </a:p>
          <a:p>
            <a:pPr marL="0" lvl="0" indent="0" algn="l" rtl="0">
              <a:spcBef>
                <a:spcPts val="0"/>
              </a:spcBef>
              <a:spcAft>
                <a:spcPts val="0"/>
              </a:spcAft>
              <a:buNone/>
            </a:pPr>
            <a:r>
              <a:rPr lang="en-US" sz="1500" dirty="0">
                <a:latin typeface="Roboto"/>
                <a:ea typeface="Roboto"/>
                <a:cs typeface="Roboto"/>
                <a:sym typeface="Roboto"/>
              </a:rPr>
              <a:t>Before inserting links, it is best to enter a title on the page you are linking to.</a:t>
            </a:r>
          </a:p>
          <a:p>
            <a:pPr marL="0" lvl="0" indent="0" algn="l" rtl="0">
              <a:spcBef>
                <a:spcPts val="0"/>
              </a:spcBef>
              <a:spcAft>
                <a:spcPts val="0"/>
              </a:spcAft>
              <a:buNone/>
            </a:pPr>
            <a:endParaRPr lang="en-US" sz="1500" dirty="0">
              <a:latin typeface="Roboto"/>
              <a:ea typeface="Roboto"/>
              <a:cs typeface="Roboto"/>
              <a:sym typeface="Roboto"/>
            </a:endParaRPr>
          </a:p>
          <a:p>
            <a:pPr marL="0" lvl="0" indent="0" algn="l" rtl="0">
              <a:spcBef>
                <a:spcPts val="0"/>
              </a:spcBef>
              <a:spcAft>
                <a:spcPts val="0"/>
              </a:spcAft>
              <a:buNone/>
            </a:pPr>
            <a:r>
              <a:rPr lang="en-US" sz="1500" b="1" dirty="0">
                <a:latin typeface="Roboto"/>
                <a:ea typeface="Roboto"/>
                <a:cs typeface="Roboto"/>
                <a:sym typeface="Roboto"/>
              </a:rPr>
              <a:t>Inserting links:</a:t>
            </a:r>
          </a:p>
          <a:p>
            <a:pPr marL="457200" lvl="0" indent="-323850" algn="l" rtl="0">
              <a:spcBef>
                <a:spcPts val="0"/>
              </a:spcBef>
              <a:spcAft>
                <a:spcPts val="0"/>
              </a:spcAft>
              <a:buSzPts val="1500"/>
              <a:buFont typeface="Roboto"/>
              <a:buAutoNum type="arabicPeriod"/>
            </a:pPr>
            <a:r>
              <a:rPr lang="en-US" sz="1500" dirty="0">
                <a:latin typeface="Roboto"/>
                <a:ea typeface="Roboto"/>
                <a:cs typeface="Roboto"/>
                <a:sym typeface="Roboto"/>
              </a:rPr>
              <a:t>Right click the selection you want to link</a:t>
            </a:r>
          </a:p>
          <a:p>
            <a:pPr marL="457200" lvl="0" indent="-323850" algn="l" rtl="0">
              <a:spcBef>
                <a:spcPts val="0"/>
              </a:spcBef>
              <a:spcAft>
                <a:spcPts val="0"/>
              </a:spcAft>
              <a:buSzPts val="1500"/>
              <a:buFont typeface="Roboto"/>
              <a:buAutoNum type="arabicPeriod"/>
            </a:pPr>
            <a:r>
              <a:rPr lang="en-US" sz="1500" dirty="0">
                <a:latin typeface="Roboto"/>
                <a:ea typeface="Roboto"/>
                <a:cs typeface="Roboto"/>
                <a:sym typeface="Roboto"/>
              </a:rPr>
              <a:t>Go to the </a:t>
            </a:r>
            <a:r>
              <a:rPr lang="en-US" sz="1500" dirty="0">
                <a:latin typeface="Roboto Medium"/>
                <a:ea typeface="Roboto Medium"/>
                <a:cs typeface="Roboto Medium"/>
                <a:sym typeface="Roboto Medium"/>
              </a:rPr>
              <a:t>“Link”</a:t>
            </a:r>
            <a:r>
              <a:rPr lang="en-US" sz="1500" dirty="0">
                <a:latin typeface="Roboto"/>
                <a:ea typeface="Roboto"/>
                <a:cs typeface="Roboto"/>
                <a:sym typeface="Roboto"/>
              </a:rPr>
              <a:t> menu and click </a:t>
            </a:r>
            <a:r>
              <a:rPr lang="en-US" sz="1500" b="1" dirty="0">
                <a:latin typeface="Roboto"/>
                <a:ea typeface="Roboto"/>
                <a:cs typeface="Roboto"/>
                <a:sym typeface="Roboto"/>
              </a:rPr>
              <a:t>“Insert Link”</a:t>
            </a:r>
          </a:p>
          <a:p>
            <a:pPr marL="457200" lvl="0" indent="-323850" algn="l" rtl="0">
              <a:spcBef>
                <a:spcPts val="0"/>
              </a:spcBef>
              <a:spcAft>
                <a:spcPts val="0"/>
              </a:spcAft>
              <a:buSzPts val="1500"/>
              <a:buFont typeface="Roboto"/>
              <a:buAutoNum type="arabicPeriod"/>
            </a:pPr>
            <a:r>
              <a:rPr lang="en-US" sz="1500" dirty="0">
                <a:latin typeface="Roboto"/>
                <a:ea typeface="Roboto"/>
                <a:cs typeface="Roboto"/>
                <a:sym typeface="Roboto"/>
              </a:rPr>
              <a:t>On the left side of the dialog box select </a:t>
            </a:r>
            <a:r>
              <a:rPr lang="en-US" sz="1500" dirty="0">
                <a:latin typeface="Roboto Medium"/>
                <a:ea typeface="Roboto Medium"/>
                <a:cs typeface="Roboto Medium"/>
                <a:sym typeface="Roboto Medium"/>
              </a:rPr>
              <a:t>“Place in this document”</a:t>
            </a:r>
          </a:p>
          <a:p>
            <a:pPr marL="457200" lvl="0" indent="-323850" algn="l" rtl="0">
              <a:spcBef>
                <a:spcPts val="0"/>
              </a:spcBef>
              <a:spcAft>
                <a:spcPts val="0"/>
              </a:spcAft>
              <a:buSzPts val="1500"/>
              <a:buFont typeface="Roboto"/>
              <a:buAutoNum type="arabicPeriod"/>
            </a:pPr>
            <a:r>
              <a:rPr lang="en-US" sz="1500" dirty="0">
                <a:latin typeface="Roboto"/>
                <a:ea typeface="Roboto"/>
                <a:cs typeface="Roboto"/>
                <a:sym typeface="Roboto"/>
              </a:rPr>
              <a:t>Adjust and use Tabs to line up dates and page numbers.</a:t>
            </a:r>
          </a:p>
          <a:p>
            <a:pPr marL="0" lvl="0" indent="0" algn="l" rtl="0">
              <a:spcBef>
                <a:spcPts val="0"/>
              </a:spcBef>
              <a:spcAft>
                <a:spcPts val="0"/>
              </a:spcAft>
              <a:buNone/>
            </a:pPr>
            <a:endParaRPr lang="en-US" sz="1500" dirty="0">
              <a:latin typeface="Roboto"/>
              <a:ea typeface="Roboto"/>
              <a:cs typeface="Roboto"/>
              <a:sym typeface="Roboto"/>
            </a:endParaRPr>
          </a:p>
        </p:txBody>
      </p:sp>
      <p:sp>
        <p:nvSpPr>
          <p:cNvPr id="184" name="Google Shape;184;p27"/>
          <p:cNvSpPr txBox="1"/>
          <p:nvPr/>
        </p:nvSpPr>
        <p:spPr>
          <a:xfrm>
            <a:off x="4957800" y="6829500"/>
            <a:ext cx="2586000" cy="12243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lvl="0" indent="0" algn="ctr" rtl="0">
              <a:spcBef>
                <a:spcPts val="0"/>
              </a:spcBef>
              <a:spcAft>
                <a:spcPts val="0"/>
              </a:spcAft>
              <a:buNone/>
            </a:pPr>
            <a:r>
              <a:rPr lang="en" b="1">
                <a:latin typeface="Roboto Mono"/>
                <a:ea typeface="Roboto Mono"/>
                <a:cs typeface="Roboto Mono"/>
                <a:sym typeface="Roboto Mono"/>
              </a:rPr>
              <a:t>“Table of Contents”</a:t>
            </a:r>
            <a:endParaRPr b="1">
              <a:latin typeface="Roboto Mono"/>
              <a:ea typeface="Roboto Mono"/>
              <a:cs typeface="Roboto Mono"/>
              <a:sym typeface="Roboto Mono"/>
            </a:endParaRPr>
          </a:p>
          <a:p>
            <a:pPr marL="0" lvl="0" indent="0" algn="ctr" rtl="0">
              <a:spcBef>
                <a:spcPts val="0"/>
              </a:spcBef>
              <a:spcAft>
                <a:spcPts val="0"/>
              </a:spcAft>
              <a:buNone/>
            </a:pPr>
            <a:endParaRPr>
              <a:latin typeface="Roboto Mono"/>
              <a:ea typeface="Roboto Mono"/>
              <a:cs typeface="Roboto Mono"/>
              <a:sym typeface="Roboto Mono"/>
            </a:endParaRPr>
          </a:p>
          <a:p>
            <a:pPr marL="0" lvl="0" indent="0" algn="ctr" rtl="0">
              <a:spcBef>
                <a:spcPts val="0"/>
              </a:spcBef>
              <a:spcAft>
                <a:spcPts val="0"/>
              </a:spcAft>
              <a:buNone/>
            </a:pPr>
            <a:r>
              <a:rPr lang="en">
                <a:latin typeface="Roboto Mono"/>
                <a:ea typeface="Roboto Mono"/>
                <a:cs typeface="Roboto Mono"/>
                <a:sym typeface="Roboto Mono"/>
              </a:rPr>
              <a:t>You can add more of these pages as needed.</a:t>
            </a:r>
            <a:endParaRPr>
              <a:latin typeface="Roboto Mono"/>
              <a:ea typeface="Roboto Mono"/>
              <a:cs typeface="Roboto Mono"/>
              <a:sym typeface="Roboto Mono"/>
            </a:endParaRPr>
          </a:p>
        </p:txBody>
      </p:sp>
      <p:pic>
        <p:nvPicPr>
          <p:cNvPr id="2" name="Picture 1">
            <a:extLst>
              <a:ext uri="{FF2B5EF4-FFF2-40B4-BE49-F238E27FC236}">
                <a16:creationId xmlns:a16="http://schemas.microsoft.com/office/drawing/2014/main" id="{3DB22B1D-430F-2472-4841-256CC52616F1}"/>
              </a:ext>
            </a:extLst>
          </p:cNvPr>
          <p:cNvPicPr>
            <a:picLocks noChangeAspect="1"/>
          </p:cNvPicPr>
          <p:nvPr/>
        </p:nvPicPr>
        <p:blipFill>
          <a:blip r:embed="rId6"/>
          <a:stretch>
            <a:fillRect/>
          </a:stretch>
        </p:blipFill>
        <p:spPr>
          <a:xfrm>
            <a:off x="2785148" y="5278703"/>
            <a:ext cx="2202104" cy="1221502"/>
          </a:xfrm>
          <a:prstGeom prst="rect">
            <a:avLst/>
          </a:prstGeom>
          <a:ln w="57150">
            <a:solidFill>
              <a:schemeClr val="accent6"/>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subTitle" idx="1"/>
          </p:nvPr>
        </p:nvSpPr>
        <p:spPr>
          <a:xfrm>
            <a:off x="826425" y="9583006"/>
            <a:ext cx="3207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Art</a:t>
            </a:r>
            <a:endParaRPr/>
          </a:p>
        </p:txBody>
      </p:sp>
      <p:sp>
        <p:nvSpPr>
          <p:cNvPr id="190" name="Google Shape;190;p28"/>
          <p:cNvSpPr txBox="1">
            <a:spLocks noGrp="1"/>
          </p:cNvSpPr>
          <p:nvPr>
            <p:ph type="subTitle" idx="2"/>
          </p:nvPr>
        </p:nvSpPr>
        <p:spPr>
          <a:xfrm>
            <a:off x="4211700" y="9583017"/>
            <a:ext cx="21987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06/20/2023</a:t>
            </a:r>
            <a:endParaRPr/>
          </a:p>
        </p:txBody>
      </p:sp>
      <p:sp>
        <p:nvSpPr>
          <p:cNvPr id="191" name="Google Shape;191;p28"/>
          <p:cNvSpPr txBox="1">
            <a:spLocks noGrp="1"/>
          </p:cNvSpPr>
          <p:nvPr>
            <p:ph type="subTitle" idx="3"/>
          </p:nvPr>
        </p:nvSpPr>
        <p:spPr>
          <a:xfrm>
            <a:off x="6888618" y="9583017"/>
            <a:ext cx="6783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9</a:t>
            </a:r>
            <a:endParaRPr/>
          </a:p>
        </p:txBody>
      </p:sp>
      <p:sp>
        <p:nvSpPr>
          <p:cNvPr id="192" name="Google Shape;192;p28"/>
          <p:cNvSpPr txBox="1">
            <a:spLocks noGrp="1"/>
          </p:cNvSpPr>
          <p:nvPr>
            <p:ph type="title"/>
          </p:nvPr>
        </p:nvSpPr>
        <p:spPr>
          <a:xfrm>
            <a:off x="826425" y="9124400"/>
            <a:ext cx="6707400" cy="21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Blank layout example</a:t>
            </a:r>
            <a:endParaRPr/>
          </a:p>
        </p:txBody>
      </p:sp>
      <p:pic>
        <p:nvPicPr>
          <p:cNvPr id="193" name="Google Shape;193;p28"/>
          <p:cNvPicPr preferRelativeResize="0"/>
          <p:nvPr/>
        </p:nvPicPr>
        <p:blipFill>
          <a:blip r:embed="rId3">
            <a:alphaModFix/>
          </a:blip>
          <a:stretch>
            <a:fillRect/>
          </a:stretch>
        </p:blipFill>
        <p:spPr>
          <a:xfrm>
            <a:off x="590135" y="616025"/>
            <a:ext cx="6592149" cy="5297276"/>
          </a:xfrm>
          <a:prstGeom prst="rect">
            <a:avLst/>
          </a:prstGeom>
          <a:noFill/>
          <a:ln w="9525" cap="flat" cmpd="sng">
            <a:solidFill>
              <a:srgbClr val="B7B7B7"/>
            </a:solidFill>
            <a:prstDash val="solid"/>
            <a:round/>
            <a:headEnd type="none" w="sm" len="sm"/>
            <a:tailEnd type="none" w="sm" len="sm"/>
          </a:ln>
          <a:effectLst>
            <a:outerShdw blurRad="57150" dist="38100" dir="2760000" algn="bl" rotWithShape="0">
              <a:srgbClr val="000000">
                <a:alpha val="50000"/>
              </a:srgbClr>
            </a:outerShdw>
          </a:effectLst>
        </p:spPr>
      </p:pic>
      <p:sp>
        <p:nvSpPr>
          <p:cNvPr id="194" name="Google Shape;194;p28"/>
          <p:cNvSpPr txBox="1"/>
          <p:nvPr/>
        </p:nvSpPr>
        <p:spPr>
          <a:xfrm>
            <a:off x="2439150" y="6420975"/>
            <a:ext cx="2894100" cy="2185500"/>
          </a:xfrm>
          <a:prstGeom prst="rect">
            <a:avLst/>
          </a:prstGeom>
          <a:solidFill>
            <a:srgbClr val="D9EAD3"/>
          </a:solidFill>
          <a:ln>
            <a:noFill/>
          </a:ln>
          <a:effectLst>
            <a:outerShdw blurRad="57150" dist="47625" dir="276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a:latin typeface="Roboto Mono"/>
                <a:ea typeface="Roboto Mono"/>
                <a:cs typeface="Roboto Mono"/>
                <a:sym typeface="Roboto Mono"/>
              </a:rPr>
              <a:t>This layout is </a:t>
            </a:r>
            <a:endParaRPr>
              <a:latin typeface="Roboto Mono"/>
              <a:ea typeface="Roboto Mono"/>
              <a:cs typeface="Roboto Mono"/>
              <a:sym typeface="Roboto Mono"/>
            </a:endParaRPr>
          </a:p>
          <a:p>
            <a:pPr marL="0" marR="0" lvl="0" indent="0" algn="ctr" rtl="0">
              <a:lnSpc>
                <a:spcPct val="100000"/>
              </a:lnSpc>
              <a:spcBef>
                <a:spcPts val="0"/>
              </a:spcBef>
              <a:spcAft>
                <a:spcPts val="0"/>
              </a:spcAft>
              <a:buNone/>
            </a:pPr>
            <a:r>
              <a:rPr lang="en">
                <a:latin typeface="Roboto Mono"/>
                <a:ea typeface="Roboto Mono"/>
                <a:cs typeface="Roboto Mono"/>
                <a:sym typeface="Roboto Mono"/>
              </a:rPr>
              <a:t>“</a:t>
            </a:r>
            <a:r>
              <a:rPr lang="en" b="1">
                <a:latin typeface="Roboto Mono"/>
                <a:ea typeface="Roboto Mono"/>
                <a:cs typeface="Roboto Mono"/>
                <a:sym typeface="Roboto Mono"/>
              </a:rPr>
              <a:t>Blank</a:t>
            </a:r>
            <a:r>
              <a:rPr lang="en">
                <a:latin typeface="Roboto Mono"/>
                <a:ea typeface="Roboto Mono"/>
                <a:cs typeface="Roboto Mono"/>
                <a:sym typeface="Roboto Mono"/>
              </a:rPr>
              <a:t>”</a:t>
            </a:r>
            <a:endParaRPr>
              <a:latin typeface="Roboto Mono"/>
              <a:ea typeface="Roboto Mono"/>
              <a:cs typeface="Roboto Mono"/>
              <a:sym typeface="Roboto Mono"/>
            </a:endParaRPr>
          </a:p>
          <a:p>
            <a:pPr marL="0" marR="0" lvl="0" indent="0" algn="l" rtl="0">
              <a:lnSpc>
                <a:spcPct val="100000"/>
              </a:lnSpc>
              <a:spcBef>
                <a:spcPts val="0"/>
              </a:spcBef>
              <a:spcAft>
                <a:spcPts val="0"/>
              </a:spcAft>
              <a:buNone/>
            </a:pPr>
            <a:endParaRPr>
              <a:latin typeface="Roboto Mono"/>
              <a:ea typeface="Roboto Mono"/>
              <a:cs typeface="Roboto Mono"/>
              <a:sym typeface="Roboto Mono"/>
            </a:endParaRPr>
          </a:p>
          <a:p>
            <a:pPr marL="0" marR="0" lvl="0" indent="0" algn="l" rtl="0">
              <a:lnSpc>
                <a:spcPct val="100000"/>
              </a:lnSpc>
              <a:spcBef>
                <a:spcPts val="0"/>
              </a:spcBef>
              <a:spcAft>
                <a:spcPts val="0"/>
              </a:spcAft>
              <a:buNone/>
            </a:pPr>
            <a:r>
              <a:rPr lang="en">
                <a:latin typeface="Roboto Mono"/>
                <a:ea typeface="Roboto Mono"/>
                <a:cs typeface="Roboto Mono"/>
                <a:sym typeface="Roboto Mono"/>
              </a:rPr>
              <a:t>This is great for pasting in photos of drawings, code,actual prototypes or anything else you want to document.</a:t>
            </a:r>
            <a:endParaRPr>
              <a:latin typeface="Roboto Mono"/>
              <a:ea typeface="Roboto Mono"/>
              <a:cs typeface="Roboto Mono"/>
              <a:sym typeface="Roboto Mono"/>
            </a:endParaRPr>
          </a:p>
        </p:txBody>
      </p:sp>
    </p:spTree>
  </p:cSld>
  <p:clrMapOvr>
    <a:masterClrMapping/>
  </p:clrMapOvr>
</p:sld>
</file>

<file path=ppt/theme/theme1.xml><?xml version="1.0" encoding="utf-8"?>
<a:theme xmlns:a="http://schemas.openxmlformats.org/drawingml/2006/main" name="VEX IQ Robotics">
  <a:themeElements>
    <a:clrScheme name="Simple Light">
      <a:dk1>
        <a:srgbClr val="000000"/>
      </a:dk1>
      <a:lt1>
        <a:srgbClr val="FFFFFF"/>
      </a:lt1>
      <a:dk2>
        <a:srgbClr val="888B8D"/>
      </a:dk2>
      <a:lt2>
        <a:srgbClr val="0076BB"/>
      </a:lt2>
      <a:accent1>
        <a:srgbClr val="DCE4F2"/>
      </a:accent1>
      <a:accent2>
        <a:srgbClr val="95B8DF"/>
      </a:accent2>
      <a:accent3>
        <a:srgbClr val="3491C9"/>
      </a:accent3>
      <a:accent4>
        <a:srgbClr val="005A8D"/>
      </a:accent4>
      <a:accent5>
        <a:srgbClr val="112C3B"/>
      </a:accent5>
      <a:accent6>
        <a:srgbClr val="54565A"/>
      </a:accent6>
      <a:hlink>
        <a:srgbClr val="2424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TotalTime>
  <Words>2499</Words>
  <Application>Microsoft Office PowerPoint</Application>
  <PresentationFormat>Custom</PresentationFormat>
  <Paragraphs>470</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Roboto Black</vt:lpstr>
      <vt:lpstr>Roboto</vt:lpstr>
      <vt:lpstr>Roboto Medium</vt:lpstr>
      <vt:lpstr>Roboto Mono</vt:lpstr>
      <vt:lpstr>Roboto Mono Medium</vt:lpstr>
      <vt:lpstr>Consolas</vt:lpstr>
      <vt:lpstr>VEX IQ Robotics</vt:lpstr>
      <vt:lpstr>Instructions for Digital Notebooks</vt:lpstr>
      <vt:lpstr>PowerPoint Presentation</vt:lpstr>
      <vt:lpstr>Using Microsoft PowerPoint</vt:lpstr>
      <vt:lpstr>PowerPoint for Engineering Notebooks </vt:lpstr>
      <vt:lpstr>Common Pages</vt:lpstr>
      <vt:lpstr>PowerPoint Presentation</vt:lpstr>
      <vt:lpstr>Resources</vt:lpstr>
      <vt:lpstr>PowerPoint Presentation</vt:lpstr>
      <vt:lpstr>Blank layout example</vt:lpstr>
      <vt:lpstr>Lined Example</vt:lpstr>
      <vt:lpstr>Dot Grid Example</vt:lpstr>
      <vt:lpstr>Team Organization</vt:lpstr>
      <vt:lpstr>Team Bios</vt:lpstr>
      <vt:lpstr>June 2023</vt:lpstr>
      <vt:lpstr>June 2023</vt:lpstr>
      <vt:lpstr>Week of: 06/05/2023</vt:lpstr>
      <vt:lpstr>Strategy</vt:lpstr>
      <vt:lpstr>Blank Field Example</vt:lpstr>
      <vt:lpstr>Starting Field Example</vt:lpstr>
      <vt:lpstr>Blank Field with Moveable Objects Example</vt:lpstr>
      <vt:lpstr>Engineering</vt:lpstr>
      <vt:lpstr>Full Scale Grid Example</vt:lpstr>
      <vt:lpstr>Half Scale Grid Example</vt:lpstr>
      <vt:lpstr>Third Scale Grid Example</vt:lpstr>
      <vt:lpstr>Digital IQ Parts Example</vt:lpstr>
      <vt:lpstr>Digital IQ Ruler Example</vt:lpstr>
      <vt:lpstr>Wiring</vt:lpstr>
      <vt:lpstr>Brain Map Example</vt:lpstr>
      <vt:lpstr>Controller Map Example </vt:lpstr>
      <vt:lpstr>Coding</vt:lpstr>
      <vt:lpstr>VEXcode Blocks Example</vt:lpstr>
      <vt:lpstr>VEXcode Python Example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Digital Notebooks</dc:title>
  <cp:lastModifiedBy>Courtney Pascual</cp:lastModifiedBy>
  <cp:revision>2</cp:revision>
  <dcterms:modified xsi:type="dcterms:W3CDTF">2023-10-17T14:23:14Z</dcterms:modified>
</cp:coreProperties>
</file>