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D43B-DF1F-45BF-ABCD-A7F489A7D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6C694-46C4-4145-A934-86979225F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78D9B-52B9-42A7-8A2E-AC7BF757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6248-3EDE-443F-BECE-9DAE2E96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80FD6-262D-47F4-AA52-07983C12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3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4CF7-AD34-4FC2-877F-C05E1ED0C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C787E-159E-495A-819D-32C843BCD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F96D3-C64C-4EB1-936C-D007C842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860E4-1392-4C87-94C7-911E043A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C4D07-AD5A-4A70-8D83-97AA633A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3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EE79D0-2FBE-43F4-AD50-693934EEE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914BD-DE73-47A1-8A9F-1FC7C4465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13234-44DF-4F11-91A4-58BB666F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98CCB-B12B-4E93-9A63-381B3BBD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D3DE3-9844-4D29-A29A-187CDD8F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429B-0F83-489E-B496-46703A70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CA93D-EACE-4DAE-B754-143D38CF5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ADD57-B6B1-484C-9884-B448B3B5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A13CE-39A9-4C30-8188-D54B75C6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A1EEB-516A-4390-B9E0-9B4B4BB1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EC62-74AF-45F7-A2F1-72D41C95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528C0-BA96-441B-B0BD-70FDE9E26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FF67D-A6CA-4614-8F11-1913EA350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3DC98-493E-4D24-BE15-661A37AA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2D006-5A21-47B6-BA45-0A6B4D0A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7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DAEB-7506-44BA-BEA7-59A4F8AB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412F9-5FC4-4E10-B187-5FE3B2B81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3BA1B-B960-4046-92D8-25BA41104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B7A20-6033-4A02-929B-4655AD49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D5558-CC67-4997-89E7-E49373DB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6BE59-08D6-4B31-9EF3-8FE58462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4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C3DA-7EBE-44D8-9A3B-56B1DB36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08F6B-3382-416F-9F0D-A87B1373A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A351A-663A-4214-834B-09D14B5FE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53C35-D8EB-4F38-AC52-501E3B88B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8E4698-15A0-4979-94B2-3881E3F4B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66201-913F-4622-94F3-00A4A3DD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08F04B-2078-4C15-9C90-FBD1E663B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962B5-D43F-412F-9B6A-072D299F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5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E9D9-44D7-4B06-AF60-5D95907D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39E89-9F34-45D1-AF8D-E3F143F6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1F75A-A879-4575-B083-A9DEEA43C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3D6B6-D2D3-462E-BCD3-EF9DE1E5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0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63A11B-9FCD-43E3-9D69-52801A99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E38C9-C7C9-4F1D-A317-1B894D64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CB0F9-CF62-4337-88B1-34FF178E9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5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85BA-B45E-4243-8C92-449B696B8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68C43-2D56-485F-B2D5-262F20FF1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2C636-A740-42A7-A08F-632D8EC02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160B7-B13F-4A6F-8D4F-4CA02B10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BB926-DECA-4833-B506-B445A726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7304E-42D3-4A03-BEBA-3BD84D96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1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7A22-EF64-4AF5-B70A-5D511318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8D99A5-E539-4207-A52D-22CEB320C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D2880-AC60-453E-ABA0-69B070606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22F94-7DC0-4328-99D9-6FE425EB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C531C-D4E5-44F5-93DB-5C860497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F35A0-78C7-4554-91FE-A09AB055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5203D-D8FB-4905-8481-EFE65BC2E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B8253-1985-4DE3-8F32-853757C9C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908E1-1E42-424C-B767-7C1E4F488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7B5C-6298-43F9-AA22-184B5D9FBD1D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D644-F0A9-411F-B0F2-EF6C95912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87E3A-E049-4A2F-98EE-842F46F50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E10DB-591F-48B3-950F-430B5E0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7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A1F4-C11D-4633-B444-5330B047C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89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Pascual</dc:creator>
  <cp:lastModifiedBy>Courtney Pascual</cp:lastModifiedBy>
  <cp:revision>1</cp:revision>
  <dcterms:created xsi:type="dcterms:W3CDTF">2022-03-29T14:59:49Z</dcterms:created>
  <dcterms:modified xsi:type="dcterms:W3CDTF">2022-03-29T15:01:33Z</dcterms:modified>
</cp:coreProperties>
</file>